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4"/>
  </p:sldMasterIdLst>
  <p:notesMasterIdLst>
    <p:notesMasterId r:id="rId27"/>
  </p:notesMasterIdLst>
  <p:sldIdLst>
    <p:sldId id="256" r:id="rId5"/>
    <p:sldId id="287" r:id="rId6"/>
    <p:sldId id="257" r:id="rId7"/>
    <p:sldId id="258" r:id="rId8"/>
    <p:sldId id="263" r:id="rId9"/>
    <p:sldId id="264" r:id="rId10"/>
    <p:sldId id="267" r:id="rId11"/>
    <p:sldId id="268" r:id="rId12"/>
    <p:sldId id="270" r:id="rId13"/>
    <p:sldId id="271" r:id="rId14"/>
    <p:sldId id="272" r:id="rId15"/>
    <p:sldId id="273" r:id="rId16"/>
    <p:sldId id="274" r:id="rId17"/>
    <p:sldId id="275" r:id="rId18"/>
    <p:sldId id="277" r:id="rId19"/>
    <p:sldId id="278" r:id="rId20"/>
    <p:sldId id="279" r:id="rId21"/>
    <p:sldId id="282" r:id="rId22"/>
    <p:sldId id="291" r:id="rId23"/>
    <p:sldId id="285" r:id="rId24"/>
    <p:sldId id="286" r:id="rId25"/>
    <p:sldId id="280" r:id="rId26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FFF"/>
    <a:srgbClr val="38FCFF"/>
    <a:srgbClr val="DD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8BFC463-0EF4-4F9E-A097-324ACBFB6123}" v="83" dt="2025-08-27T12:30:31.2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50" d="100"/>
          <a:sy n="150" d="100"/>
        </p:scale>
        <p:origin x="798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yson Efnor" userId="00e2b893-4aab-426c-8420-aae63ed788ef" providerId="ADAL" clId="{3C590377-F293-4799-B699-4B3F3297F5B4}"/>
    <pc:docChg chg="undo custSel modSld">
      <pc:chgData name="Jayson Efnor" userId="00e2b893-4aab-426c-8420-aae63ed788ef" providerId="ADAL" clId="{3C590377-F293-4799-B699-4B3F3297F5B4}" dt="2024-10-02T19:47:11.402" v="40" actId="20577"/>
      <pc:docMkLst>
        <pc:docMk/>
      </pc:docMkLst>
      <pc:sldChg chg="modSp mod">
        <pc:chgData name="Jayson Efnor" userId="00e2b893-4aab-426c-8420-aae63ed788ef" providerId="ADAL" clId="{3C590377-F293-4799-B699-4B3F3297F5B4}" dt="2024-10-02T15:25:44.992" v="6" actId="20577"/>
        <pc:sldMkLst>
          <pc:docMk/>
          <pc:sldMk cId="0" sldId="257"/>
        </pc:sldMkLst>
        <pc:spChg chg="mod">
          <ac:chgData name="Jayson Efnor" userId="00e2b893-4aab-426c-8420-aae63ed788ef" providerId="ADAL" clId="{3C590377-F293-4799-B699-4B3F3297F5B4}" dt="2024-10-02T15:25:44.992" v="6" actId="20577"/>
          <ac:spMkLst>
            <pc:docMk/>
            <pc:sldMk cId="0" sldId="257"/>
            <ac:spMk id="59" creationId="{00000000-0000-0000-0000-000000000000}"/>
          </ac:spMkLst>
        </pc:spChg>
      </pc:sldChg>
      <pc:sldChg chg="addSp delSp modSp mod">
        <pc:chgData name="Jayson Efnor" userId="00e2b893-4aab-426c-8420-aae63ed788ef" providerId="ADAL" clId="{3C590377-F293-4799-B699-4B3F3297F5B4}" dt="2024-10-02T16:34:42.004" v="32" actId="1076"/>
        <pc:sldMkLst>
          <pc:docMk/>
          <pc:sldMk cId="0" sldId="264"/>
        </pc:sldMkLst>
        <pc:spChg chg="mod">
          <ac:chgData name="Jayson Efnor" userId="00e2b893-4aab-426c-8420-aae63ed788ef" providerId="ADAL" clId="{3C590377-F293-4799-B699-4B3F3297F5B4}" dt="2024-10-02T15:48:27.762" v="13" actId="20577"/>
          <ac:spMkLst>
            <pc:docMk/>
            <pc:sldMk cId="0" sldId="264"/>
            <ac:spMk id="104" creationId="{00000000-0000-0000-0000-000000000000}"/>
          </ac:spMkLst>
        </pc:spChg>
        <pc:picChg chg="add mod">
          <ac:chgData name="Jayson Efnor" userId="00e2b893-4aab-426c-8420-aae63ed788ef" providerId="ADAL" clId="{3C590377-F293-4799-B699-4B3F3297F5B4}" dt="2024-10-02T16:34:42.004" v="32" actId="1076"/>
          <ac:picMkLst>
            <pc:docMk/>
            <pc:sldMk cId="0" sldId="264"/>
            <ac:picMk id="3" creationId="{1D16DE8A-161F-325E-222C-08254670F881}"/>
          </ac:picMkLst>
        </pc:picChg>
        <pc:picChg chg="add del">
          <ac:chgData name="Jayson Efnor" userId="00e2b893-4aab-426c-8420-aae63ed788ef" providerId="ADAL" clId="{3C590377-F293-4799-B699-4B3F3297F5B4}" dt="2024-10-02T16:34:04.083" v="30" actId="478"/>
          <ac:picMkLst>
            <pc:docMk/>
            <pc:sldMk cId="0" sldId="264"/>
            <ac:picMk id="105" creationId="{00000000-0000-0000-0000-000000000000}"/>
          </ac:picMkLst>
        </pc:picChg>
      </pc:sldChg>
      <pc:sldChg chg="modSp mod">
        <pc:chgData name="Jayson Efnor" userId="00e2b893-4aab-426c-8420-aae63ed788ef" providerId="ADAL" clId="{3C590377-F293-4799-B699-4B3F3297F5B4}" dt="2024-10-02T15:53:42.450" v="23" actId="20577"/>
        <pc:sldMkLst>
          <pc:docMk/>
          <pc:sldMk cId="0" sldId="268"/>
        </pc:sldMkLst>
        <pc:spChg chg="mod">
          <ac:chgData name="Jayson Efnor" userId="00e2b893-4aab-426c-8420-aae63ed788ef" providerId="ADAL" clId="{3C590377-F293-4799-B699-4B3F3297F5B4}" dt="2024-10-02T15:53:42.450" v="23" actId="20577"/>
          <ac:spMkLst>
            <pc:docMk/>
            <pc:sldMk cId="0" sldId="268"/>
            <ac:spMk id="2" creationId="{B8941341-951B-A060-1288-CBD674C5AA6C}"/>
          </ac:spMkLst>
        </pc:spChg>
      </pc:sldChg>
      <pc:sldChg chg="modSp mod">
        <pc:chgData name="Jayson Efnor" userId="00e2b893-4aab-426c-8420-aae63ed788ef" providerId="ADAL" clId="{3C590377-F293-4799-B699-4B3F3297F5B4}" dt="2024-10-02T19:47:11.402" v="40" actId="20577"/>
        <pc:sldMkLst>
          <pc:docMk/>
          <pc:sldMk cId="0" sldId="277"/>
        </pc:sldMkLst>
        <pc:spChg chg="mod">
          <ac:chgData name="Jayson Efnor" userId="00e2b893-4aab-426c-8420-aae63ed788ef" providerId="ADAL" clId="{3C590377-F293-4799-B699-4B3F3297F5B4}" dt="2024-10-02T19:47:11.402" v="40" actId="20577"/>
          <ac:spMkLst>
            <pc:docMk/>
            <pc:sldMk cId="0" sldId="277"/>
            <ac:spMk id="204" creationId="{00000000-0000-0000-0000-000000000000}"/>
          </ac:spMkLst>
        </pc:spChg>
      </pc:sldChg>
    </pc:docChg>
  </pc:docChgLst>
  <pc:docChgLst>
    <pc:chgData name="Brendan Watson" userId="S::brendan.watson@fenworks.com::cd2fa18f-5e42-485b-b8cf-f402ee6f23f6" providerId="AD" clId="Web-{03741956-FCC2-FCD7-9949-A3FB149946D2}"/>
    <pc:docChg chg="modSld">
      <pc:chgData name="Brendan Watson" userId="S::brendan.watson@fenworks.com::cd2fa18f-5e42-485b-b8cf-f402ee6f23f6" providerId="AD" clId="Web-{03741956-FCC2-FCD7-9949-A3FB149946D2}" dt="2024-10-10T03:33:00.309" v="0"/>
      <pc:docMkLst>
        <pc:docMk/>
      </pc:docMkLst>
      <pc:sldChg chg="delSp">
        <pc:chgData name="Brendan Watson" userId="S::brendan.watson@fenworks.com::cd2fa18f-5e42-485b-b8cf-f402ee6f23f6" providerId="AD" clId="Web-{03741956-FCC2-FCD7-9949-A3FB149946D2}" dt="2024-10-10T03:33:00.309" v="0"/>
        <pc:sldMkLst>
          <pc:docMk/>
          <pc:sldMk cId="0" sldId="267"/>
        </pc:sldMkLst>
        <pc:picChg chg="del">
          <ac:chgData name="Brendan Watson" userId="S::brendan.watson@fenworks.com::cd2fa18f-5e42-485b-b8cf-f402ee6f23f6" providerId="AD" clId="Web-{03741956-FCC2-FCD7-9949-A3FB149946D2}" dt="2024-10-10T03:33:00.309" v="0"/>
          <ac:picMkLst>
            <pc:docMk/>
            <pc:sldMk cId="0" sldId="267"/>
            <ac:picMk id="126" creationId="{00000000-0000-0000-0000-000000000000}"/>
          </ac:picMkLst>
        </pc:picChg>
      </pc:sldChg>
    </pc:docChg>
  </pc:docChgLst>
  <pc:docChgLst>
    <pc:chgData name="Brendan Watson" userId="S::brendan.watson@fenworks.com::cd2fa18f-5e42-485b-b8cf-f402ee6f23f6" providerId="AD" clId="Web-{8B0BEEE3-8E7C-9758-F255-BF7513A7CEF7}"/>
    <pc:docChg chg="delSld modSld">
      <pc:chgData name="Brendan Watson" userId="S::brendan.watson@fenworks.com::cd2fa18f-5e42-485b-b8cf-f402ee6f23f6" providerId="AD" clId="Web-{8B0BEEE3-8E7C-9758-F255-BF7513A7CEF7}" dt="2024-10-11T01:05:35.052" v="22"/>
      <pc:docMkLst>
        <pc:docMk/>
      </pc:docMkLst>
      <pc:sldChg chg="del">
        <pc:chgData name="Brendan Watson" userId="S::brendan.watson@fenworks.com::cd2fa18f-5e42-485b-b8cf-f402ee6f23f6" providerId="AD" clId="Web-{8B0BEEE3-8E7C-9758-F255-BF7513A7CEF7}" dt="2024-10-11T01:02:34.890" v="0"/>
        <pc:sldMkLst>
          <pc:docMk/>
          <pc:sldMk cId="0" sldId="262"/>
        </pc:sldMkLst>
      </pc:sldChg>
      <pc:sldChg chg="addSp delSp modSp">
        <pc:chgData name="Brendan Watson" userId="S::brendan.watson@fenworks.com::cd2fa18f-5e42-485b-b8cf-f402ee6f23f6" providerId="AD" clId="Web-{8B0BEEE3-8E7C-9758-F255-BF7513A7CEF7}" dt="2024-10-11T01:05:35.052" v="22"/>
        <pc:sldMkLst>
          <pc:docMk/>
          <pc:sldMk cId="0" sldId="275"/>
        </pc:sldMkLst>
        <pc:spChg chg="mod">
          <ac:chgData name="Brendan Watson" userId="S::brendan.watson@fenworks.com::cd2fa18f-5e42-485b-b8cf-f402ee6f23f6" providerId="AD" clId="Web-{8B0BEEE3-8E7C-9758-F255-BF7513A7CEF7}" dt="2024-10-11T01:03:13.469" v="4" actId="20577"/>
          <ac:spMkLst>
            <pc:docMk/>
            <pc:sldMk cId="0" sldId="275"/>
            <ac:spMk id="187" creationId="{00000000-0000-0000-0000-000000000000}"/>
          </ac:spMkLst>
        </pc:spChg>
        <pc:picChg chg="add mod">
          <ac:chgData name="Brendan Watson" userId="S::brendan.watson@fenworks.com::cd2fa18f-5e42-485b-b8cf-f402ee6f23f6" providerId="AD" clId="Web-{8B0BEEE3-8E7C-9758-F255-BF7513A7CEF7}" dt="2024-10-11T01:03:53.002" v="8" actId="1076"/>
          <ac:picMkLst>
            <pc:docMk/>
            <pc:sldMk cId="0" sldId="275"/>
            <ac:picMk id="2" creationId="{FB68C2CB-9996-DF1B-F7A3-ADAF4FECB3F8}"/>
          </ac:picMkLst>
        </pc:picChg>
        <pc:picChg chg="add mod">
          <ac:chgData name="Brendan Watson" userId="S::brendan.watson@fenworks.com::cd2fa18f-5e42-485b-b8cf-f402ee6f23f6" providerId="AD" clId="Web-{8B0BEEE3-8E7C-9758-F255-BF7513A7CEF7}" dt="2024-10-11T01:04:34.582" v="16" actId="14100"/>
          <ac:picMkLst>
            <pc:docMk/>
            <pc:sldMk cId="0" sldId="275"/>
            <ac:picMk id="3" creationId="{68F2FA25-9362-29A6-A334-92323173F8D0}"/>
          </ac:picMkLst>
        </pc:picChg>
        <pc:picChg chg="add mod">
          <ac:chgData name="Brendan Watson" userId="S::brendan.watson@fenworks.com::cd2fa18f-5e42-485b-b8cf-f402ee6f23f6" providerId="AD" clId="Web-{8B0BEEE3-8E7C-9758-F255-BF7513A7CEF7}" dt="2024-10-11T01:04:54.129" v="20" actId="14100"/>
          <ac:picMkLst>
            <pc:docMk/>
            <pc:sldMk cId="0" sldId="275"/>
            <ac:picMk id="4" creationId="{43F4DE82-4460-7599-1712-D221D1C33C4D}"/>
          </ac:picMkLst>
        </pc:picChg>
        <pc:picChg chg="add mod">
          <ac:chgData name="Brendan Watson" userId="S::brendan.watson@fenworks.com::cd2fa18f-5e42-485b-b8cf-f402ee6f23f6" providerId="AD" clId="Web-{8B0BEEE3-8E7C-9758-F255-BF7513A7CEF7}" dt="2024-10-11T01:05:35.052" v="22"/>
          <ac:picMkLst>
            <pc:docMk/>
            <pc:sldMk cId="0" sldId="275"/>
            <ac:picMk id="5" creationId="{AF1BB32E-0B0F-7DCE-EF64-7E9390837A8A}"/>
          </ac:picMkLst>
        </pc:picChg>
        <pc:picChg chg="del">
          <ac:chgData name="Brendan Watson" userId="S::brendan.watson@fenworks.com::cd2fa18f-5e42-485b-b8cf-f402ee6f23f6" providerId="AD" clId="Web-{8B0BEEE3-8E7C-9758-F255-BF7513A7CEF7}" dt="2024-10-11T01:03:54.065" v="9"/>
          <ac:picMkLst>
            <pc:docMk/>
            <pc:sldMk cId="0" sldId="275"/>
            <ac:picMk id="188" creationId="{00000000-0000-0000-0000-000000000000}"/>
          </ac:picMkLst>
        </pc:picChg>
        <pc:picChg chg="del mod">
          <ac:chgData name="Brendan Watson" userId="S::brendan.watson@fenworks.com::cd2fa18f-5e42-485b-b8cf-f402ee6f23f6" providerId="AD" clId="Web-{8B0BEEE3-8E7C-9758-F255-BF7513A7CEF7}" dt="2024-10-11T01:04:55.926" v="21"/>
          <ac:picMkLst>
            <pc:docMk/>
            <pc:sldMk cId="0" sldId="275"/>
            <ac:picMk id="191" creationId="{00000000-0000-0000-0000-000000000000}"/>
          </ac:picMkLst>
        </pc:picChg>
      </pc:sldChg>
    </pc:docChg>
  </pc:docChgLst>
  <pc:docChgLst>
    <pc:chgData name="Brendan Watson" userId="cd2fa18f-5e42-485b-b8cf-f402ee6f23f6" providerId="ADAL" clId="{B8BFC463-0EF4-4F9E-A097-324ACBFB6123}"/>
    <pc:docChg chg="custSel modSld">
      <pc:chgData name="Brendan Watson" userId="cd2fa18f-5e42-485b-b8cf-f402ee6f23f6" providerId="ADAL" clId="{B8BFC463-0EF4-4F9E-A097-324ACBFB6123}" dt="2025-08-27T12:30:34.129" v="83" actId="1076"/>
      <pc:docMkLst>
        <pc:docMk/>
      </pc:docMkLst>
      <pc:sldChg chg="addSp modSp mod">
        <pc:chgData name="Brendan Watson" userId="cd2fa18f-5e42-485b-b8cf-f402ee6f23f6" providerId="ADAL" clId="{B8BFC463-0EF4-4F9E-A097-324ACBFB6123}" dt="2025-08-27T12:30:34.129" v="83" actId="1076"/>
        <pc:sldMkLst>
          <pc:docMk/>
          <pc:sldMk cId="0" sldId="274"/>
        </pc:sldMkLst>
        <pc:picChg chg="add mod">
          <ac:chgData name="Brendan Watson" userId="cd2fa18f-5e42-485b-b8cf-f402ee6f23f6" providerId="ADAL" clId="{B8BFC463-0EF4-4F9E-A097-324ACBFB6123}" dt="2025-08-27T12:30:34.129" v="83" actId="1076"/>
          <ac:picMkLst>
            <pc:docMk/>
            <pc:sldMk cId="0" sldId="274"/>
            <ac:picMk id="3" creationId="{52437DBD-1F3E-8C80-1B79-0DD6567F73A0}"/>
          </ac:picMkLst>
        </pc:picChg>
      </pc:sldChg>
      <pc:sldChg chg="modSp mod">
        <pc:chgData name="Brendan Watson" userId="cd2fa18f-5e42-485b-b8cf-f402ee6f23f6" providerId="ADAL" clId="{B8BFC463-0EF4-4F9E-A097-324ACBFB6123}" dt="2025-08-27T12:21:27.431" v="3" actId="20577"/>
        <pc:sldMkLst>
          <pc:docMk/>
          <pc:sldMk cId="0" sldId="277"/>
        </pc:sldMkLst>
        <pc:spChg chg="mod">
          <ac:chgData name="Brendan Watson" userId="cd2fa18f-5e42-485b-b8cf-f402ee6f23f6" providerId="ADAL" clId="{B8BFC463-0EF4-4F9E-A097-324ACBFB6123}" dt="2025-08-27T12:21:27.431" v="3" actId="20577"/>
          <ac:spMkLst>
            <pc:docMk/>
            <pc:sldMk cId="0" sldId="277"/>
            <ac:spMk id="204" creationId="{00000000-0000-0000-0000-000000000000}"/>
          </ac:spMkLst>
        </pc:spChg>
      </pc:sldChg>
      <pc:sldChg chg="addSp delSp modSp mod">
        <pc:chgData name="Brendan Watson" userId="cd2fa18f-5e42-485b-b8cf-f402ee6f23f6" providerId="ADAL" clId="{B8BFC463-0EF4-4F9E-A097-324ACBFB6123}" dt="2025-08-27T12:22:45.068" v="33" actId="1076"/>
        <pc:sldMkLst>
          <pc:docMk/>
          <pc:sldMk cId="0" sldId="282"/>
        </pc:sldMkLst>
        <pc:spChg chg="mod">
          <ac:chgData name="Brendan Watson" userId="cd2fa18f-5e42-485b-b8cf-f402ee6f23f6" providerId="ADAL" clId="{B8BFC463-0EF4-4F9E-A097-324ACBFB6123}" dt="2025-08-27T12:22:12.437" v="24" actId="20577"/>
          <ac:spMkLst>
            <pc:docMk/>
            <pc:sldMk cId="0" sldId="282"/>
            <ac:spMk id="233" creationId="{00000000-0000-0000-0000-000000000000}"/>
          </ac:spMkLst>
        </pc:spChg>
        <pc:spChg chg="mod">
          <ac:chgData name="Brendan Watson" userId="cd2fa18f-5e42-485b-b8cf-f402ee6f23f6" providerId="ADAL" clId="{B8BFC463-0EF4-4F9E-A097-324ACBFB6123}" dt="2025-08-27T12:22:23.223" v="29" actId="1076"/>
          <ac:spMkLst>
            <pc:docMk/>
            <pc:sldMk cId="0" sldId="282"/>
            <ac:spMk id="235" creationId="{00000000-0000-0000-0000-000000000000}"/>
          </ac:spMkLst>
        </pc:spChg>
        <pc:picChg chg="add mod">
          <ac:chgData name="Brendan Watson" userId="cd2fa18f-5e42-485b-b8cf-f402ee6f23f6" providerId="ADAL" clId="{B8BFC463-0EF4-4F9E-A097-324ACBFB6123}" dt="2025-08-27T12:22:08.098" v="6" actId="1076"/>
          <ac:picMkLst>
            <pc:docMk/>
            <pc:sldMk cId="0" sldId="282"/>
            <ac:picMk id="3" creationId="{6553BE8E-10D8-7867-D9E6-616B4FD86A49}"/>
          </ac:picMkLst>
        </pc:picChg>
        <pc:picChg chg="del">
          <ac:chgData name="Brendan Watson" userId="cd2fa18f-5e42-485b-b8cf-f402ee6f23f6" providerId="ADAL" clId="{B8BFC463-0EF4-4F9E-A097-324ACBFB6123}" dt="2025-08-27T12:22:24.616" v="30" actId="478"/>
          <ac:picMkLst>
            <pc:docMk/>
            <pc:sldMk cId="0" sldId="282"/>
            <ac:picMk id="4" creationId="{06B8AACF-2E1D-B780-2B3D-104EAD2D0003}"/>
          </ac:picMkLst>
        </pc:picChg>
        <pc:picChg chg="add mod">
          <ac:chgData name="Brendan Watson" userId="cd2fa18f-5e42-485b-b8cf-f402ee6f23f6" providerId="ADAL" clId="{B8BFC463-0EF4-4F9E-A097-324ACBFB6123}" dt="2025-08-27T12:22:45.068" v="33" actId="1076"/>
          <ac:picMkLst>
            <pc:docMk/>
            <pc:sldMk cId="0" sldId="282"/>
            <ac:picMk id="6" creationId="{E04274CB-9624-8C0D-EB82-15152C3D0B7D}"/>
          </ac:picMkLst>
        </pc:picChg>
        <pc:picChg chg="del">
          <ac:chgData name="Brendan Watson" userId="cd2fa18f-5e42-485b-b8cf-f402ee6f23f6" providerId="ADAL" clId="{B8BFC463-0EF4-4F9E-A097-324ACBFB6123}" dt="2025-08-27T12:22:04.532" v="4" actId="478"/>
          <ac:picMkLst>
            <pc:docMk/>
            <pc:sldMk cId="0" sldId="282"/>
            <ac:picMk id="7" creationId="{14EA6106-FD1E-AE99-E779-C89E20719BED}"/>
          </ac:picMkLst>
        </pc:picChg>
      </pc:sldChg>
      <pc:sldChg chg="modSp mod">
        <pc:chgData name="Brendan Watson" userId="cd2fa18f-5e42-485b-b8cf-f402ee6f23f6" providerId="ADAL" clId="{B8BFC463-0EF4-4F9E-A097-324ACBFB6123}" dt="2025-08-27T12:23:26.092" v="81" actId="20577"/>
        <pc:sldMkLst>
          <pc:docMk/>
          <pc:sldMk cId="0" sldId="285"/>
        </pc:sldMkLst>
        <pc:spChg chg="mod">
          <ac:chgData name="Brendan Watson" userId="cd2fa18f-5e42-485b-b8cf-f402ee6f23f6" providerId="ADAL" clId="{B8BFC463-0EF4-4F9E-A097-324ACBFB6123}" dt="2025-08-27T12:23:26.092" v="81" actId="20577"/>
          <ac:spMkLst>
            <pc:docMk/>
            <pc:sldMk cId="0" sldId="285"/>
            <ac:spMk id="257" creationId="{00000000-0000-0000-0000-000000000000}"/>
          </ac:spMkLst>
        </pc:spChg>
      </pc:sldChg>
    </pc:docChg>
  </pc:docChgLst>
  <pc:docChgLst>
    <pc:chgData name="Brendan Watson" userId="cd2fa18f-5e42-485b-b8cf-f402ee6f23f6" providerId="ADAL" clId="{0374601A-0818-074A-BCAF-372C6EE259E4}"/>
    <pc:docChg chg="undo custSel addSld delSld modSld sldOrd modMainMaster">
      <pc:chgData name="Brendan Watson" userId="cd2fa18f-5e42-485b-b8cf-f402ee6f23f6" providerId="ADAL" clId="{0374601A-0818-074A-BCAF-372C6EE259E4}" dt="2024-10-13T03:09:21.125" v="1731" actId="20577"/>
      <pc:docMkLst>
        <pc:docMk/>
      </pc:docMkLst>
      <pc:sldChg chg="addSp delSp modSp mod setBg modNotesTx">
        <pc:chgData name="Brendan Watson" userId="cd2fa18f-5e42-485b-b8cf-f402ee6f23f6" providerId="ADAL" clId="{0374601A-0818-074A-BCAF-372C6EE259E4}" dt="2024-10-11T01:17:49.209" v="1059" actId="20577"/>
        <pc:sldMkLst>
          <pc:docMk/>
          <pc:sldMk cId="0" sldId="256"/>
        </pc:sldMkLst>
        <pc:spChg chg="del">
          <ac:chgData name="Brendan Watson" userId="cd2fa18f-5e42-485b-b8cf-f402ee6f23f6" providerId="ADAL" clId="{0374601A-0818-074A-BCAF-372C6EE259E4}" dt="2024-10-11T00:20:07.138" v="1" actId="478"/>
          <ac:spMkLst>
            <pc:docMk/>
            <pc:sldMk cId="0" sldId="256"/>
            <ac:spMk id="2" creationId="{8FA5458A-3B22-3ADD-0DB4-9701C6CD9581}"/>
          </ac:spMkLst>
        </pc:spChg>
        <pc:picChg chg="add del mod">
          <ac:chgData name="Brendan Watson" userId="cd2fa18f-5e42-485b-b8cf-f402ee6f23f6" providerId="ADAL" clId="{0374601A-0818-074A-BCAF-372C6EE259E4}" dt="2024-10-11T00:22:08.402" v="8" actId="478"/>
          <ac:picMkLst>
            <pc:docMk/>
            <pc:sldMk cId="0" sldId="256"/>
            <ac:picMk id="4" creationId="{33930F6E-DB9A-5980-C79A-C479C11A0D1E}"/>
          </ac:picMkLst>
        </pc:picChg>
        <pc:picChg chg="add mod">
          <ac:chgData name="Brendan Watson" userId="cd2fa18f-5e42-485b-b8cf-f402ee6f23f6" providerId="ADAL" clId="{0374601A-0818-074A-BCAF-372C6EE259E4}" dt="2024-10-11T00:21:38.298" v="7" actId="571"/>
          <ac:picMkLst>
            <pc:docMk/>
            <pc:sldMk cId="0" sldId="256"/>
            <ac:picMk id="5" creationId="{A0F40CD4-4A82-F5F6-1735-DE0D53828005}"/>
          </ac:picMkLst>
        </pc:picChg>
      </pc:sldChg>
      <pc:sldChg chg="addSp delSp modSp mod setBg delAnim modAnim">
        <pc:chgData name="Brendan Watson" userId="cd2fa18f-5e42-485b-b8cf-f402ee6f23f6" providerId="ADAL" clId="{0374601A-0818-074A-BCAF-372C6EE259E4}" dt="2024-10-11T00:34:09.774" v="203" actId="207"/>
        <pc:sldMkLst>
          <pc:docMk/>
          <pc:sldMk cId="0" sldId="257"/>
        </pc:sldMkLst>
        <pc:spChg chg="mod">
          <ac:chgData name="Brendan Watson" userId="cd2fa18f-5e42-485b-b8cf-f402ee6f23f6" providerId="ADAL" clId="{0374601A-0818-074A-BCAF-372C6EE259E4}" dt="2024-10-11T00:34:09.774" v="203" actId="207"/>
          <ac:spMkLst>
            <pc:docMk/>
            <pc:sldMk cId="0" sldId="257"/>
            <ac:spMk id="59" creationId="{00000000-0000-0000-0000-000000000000}"/>
          </ac:spMkLst>
        </pc:spChg>
        <pc:spChg chg="mod">
          <ac:chgData name="Brendan Watson" userId="cd2fa18f-5e42-485b-b8cf-f402ee6f23f6" providerId="ADAL" clId="{0374601A-0818-074A-BCAF-372C6EE259E4}" dt="2024-10-11T00:29:22.876" v="119" actId="207"/>
          <ac:spMkLst>
            <pc:docMk/>
            <pc:sldMk cId="0" sldId="257"/>
            <ac:spMk id="60" creationId="{00000000-0000-0000-0000-000000000000}"/>
          </ac:spMkLst>
        </pc:spChg>
        <pc:picChg chg="add mod">
          <ac:chgData name="Brendan Watson" userId="cd2fa18f-5e42-485b-b8cf-f402ee6f23f6" providerId="ADAL" clId="{0374601A-0818-074A-BCAF-372C6EE259E4}" dt="2024-10-11T00:27:39.815" v="55" actId="1076"/>
          <ac:picMkLst>
            <pc:docMk/>
            <pc:sldMk cId="0" sldId="257"/>
            <ac:picMk id="2" creationId="{01CD70E9-4AAA-7936-3CE9-ABFDC7072BAB}"/>
          </ac:picMkLst>
        </pc:picChg>
        <pc:picChg chg="add del mod">
          <ac:chgData name="Brendan Watson" userId="cd2fa18f-5e42-485b-b8cf-f402ee6f23f6" providerId="ADAL" clId="{0374601A-0818-074A-BCAF-372C6EE259E4}" dt="2024-10-11T00:26:31.582" v="50" actId="478"/>
          <ac:picMkLst>
            <pc:docMk/>
            <pc:sldMk cId="0" sldId="257"/>
            <ac:picMk id="3" creationId="{97CD363A-E5EF-054D-FA80-64D6CEAF61F2}"/>
          </ac:picMkLst>
        </pc:picChg>
        <pc:picChg chg="add mod">
          <ac:chgData name="Brendan Watson" userId="cd2fa18f-5e42-485b-b8cf-f402ee6f23f6" providerId="ADAL" clId="{0374601A-0818-074A-BCAF-372C6EE259E4}" dt="2024-10-11T00:27:39.815" v="55" actId="1076"/>
          <ac:picMkLst>
            <pc:docMk/>
            <pc:sldMk cId="0" sldId="257"/>
            <ac:picMk id="4" creationId="{8F42C217-8629-1142-703E-AADA687FE20C}"/>
          </ac:picMkLst>
        </pc:picChg>
        <pc:picChg chg="del mod">
          <ac:chgData name="Brendan Watson" userId="cd2fa18f-5e42-485b-b8cf-f402ee6f23f6" providerId="ADAL" clId="{0374601A-0818-074A-BCAF-372C6EE259E4}" dt="2024-10-11T00:25:02.846" v="43" actId="478"/>
          <ac:picMkLst>
            <pc:docMk/>
            <pc:sldMk cId="0" sldId="257"/>
            <ac:picMk id="61" creationId="{00000000-0000-0000-0000-000000000000}"/>
          </ac:picMkLst>
        </pc:picChg>
        <pc:picChg chg="del mod">
          <ac:chgData name="Brendan Watson" userId="cd2fa18f-5e42-485b-b8cf-f402ee6f23f6" providerId="ADAL" clId="{0374601A-0818-074A-BCAF-372C6EE259E4}" dt="2024-10-11T00:25:02.846" v="43" actId="478"/>
          <ac:picMkLst>
            <pc:docMk/>
            <pc:sldMk cId="0" sldId="257"/>
            <ac:picMk id="62" creationId="{00000000-0000-0000-0000-000000000000}"/>
          </ac:picMkLst>
        </pc:picChg>
      </pc:sldChg>
      <pc:sldChg chg="addSp modSp mod">
        <pc:chgData name="Brendan Watson" userId="cd2fa18f-5e42-485b-b8cf-f402ee6f23f6" providerId="ADAL" clId="{0374601A-0818-074A-BCAF-372C6EE259E4}" dt="2024-10-13T03:08:03.643" v="1707"/>
        <pc:sldMkLst>
          <pc:docMk/>
          <pc:sldMk cId="0" sldId="258"/>
        </pc:sldMkLst>
        <pc:spChg chg="add mod">
          <ac:chgData name="Brendan Watson" userId="cd2fa18f-5e42-485b-b8cf-f402ee6f23f6" providerId="ADAL" clId="{0374601A-0818-074A-BCAF-372C6EE259E4}" dt="2024-10-11T01:21:40.199" v="1121" actId="167"/>
          <ac:spMkLst>
            <pc:docMk/>
            <pc:sldMk cId="0" sldId="258"/>
            <ac:spMk id="2" creationId="{85939C1C-E1C4-04D8-2B45-DC8F7C46C067}"/>
          </ac:spMkLst>
        </pc:spChg>
        <pc:spChg chg="add mod">
          <ac:chgData name="Brendan Watson" userId="cd2fa18f-5e42-485b-b8cf-f402ee6f23f6" providerId="ADAL" clId="{0374601A-0818-074A-BCAF-372C6EE259E4}" dt="2024-10-13T03:07:51.262" v="1706"/>
          <ac:spMkLst>
            <pc:docMk/>
            <pc:sldMk cId="0" sldId="258"/>
            <ac:spMk id="3" creationId="{0C58BDE4-661B-305D-B3C9-424A425B942A}"/>
          </ac:spMkLst>
        </pc:spChg>
        <pc:spChg chg="add mod">
          <ac:chgData name="Brendan Watson" userId="cd2fa18f-5e42-485b-b8cf-f402ee6f23f6" providerId="ADAL" clId="{0374601A-0818-074A-BCAF-372C6EE259E4}" dt="2024-10-13T03:07:51.262" v="1706"/>
          <ac:spMkLst>
            <pc:docMk/>
            <pc:sldMk cId="0" sldId="258"/>
            <ac:spMk id="4" creationId="{8415E6E0-309E-945D-DDB3-14F856BF0C32}"/>
          </ac:spMkLst>
        </pc:spChg>
        <pc:spChg chg="add mod">
          <ac:chgData name="Brendan Watson" userId="cd2fa18f-5e42-485b-b8cf-f402ee6f23f6" providerId="ADAL" clId="{0374601A-0818-074A-BCAF-372C6EE259E4}" dt="2024-10-13T03:08:03.643" v="1707"/>
          <ac:spMkLst>
            <pc:docMk/>
            <pc:sldMk cId="0" sldId="258"/>
            <ac:spMk id="5" creationId="{76CBC164-DDC0-F3A8-7EC3-E76EC80A6B92}"/>
          </ac:spMkLst>
        </pc:spChg>
        <pc:spChg chg="add mod">
          <ac:chgData name="Brendan Watson" userId="cd2fa18f-5e42-485b-b8cf-f402ee6f23f6" providerId="ADAL" clId="{0374601A-0818-074A-BCAF-372C6EE259E4}" dt="2024-10-13T03:08:03.643" v="1707"/>
          <ac:spMkLst>
            <pc:docMk/>
            <pc:sldMk cId="0" sldId="258"/>
            <ac:spMk id="6" creationId="{A912F2B8-E015-673F-DB0D-B20039DF986A}"/>
          </ac:spMkLst>
        </pc:spChg>
        <pc:spChg chg="mod">
          <ac:chgData name="Brendan Watson" userId="cd2fa18f-5e42-485b-b8cf-f402ee6f23f6" providerId="ADAL" clId="{0374601A-0818-074A-BCAF-372C6EE259E4}" dt="2024-10-11T01:17:56.722" v="1060" actId="14100"/>
          <ac:spMkLst>
            <pc:docMk/>
            <pc:sldMk cId="0" sldId="258"/>
            <ac:spMk id="68" creationId="{00000000-0000-0000-0000-000000000000}"/>
          </ac:spMkLst>
        </pc:spChg>
        <pc:spChg chg="mod">
          <ac:chgData name="Brendan Watson" userId="cd2fa18f-5e42-485b-b8cf-f402ee6f23f6" providerId="ADAL" clId="{0374601A-0818-074A-BCAF-372C6EE259E4}" dt="2024-10-11T00:34:04.658" v="202" actId="207"/>
          <ac:spMkLst>
            <pc:docMk/>
            <pc:sldMk cId="0" sldId="258"/>
            <ac:spMk id="69" creationId="{00000000-0000-0000-0000-000000000000}"/>
          </ac:spMkLst>
        </pc:spChg>
        <pc:picChg chg="add mod">
          <ac:chgData name="Brendan Watson" userId="cd2fa18f-5e42-485b-b8cf-f402ee6f23f6" providerId="ADAL" clId="{0374601A-0818-074A-BCAF-372C6EE259E4}" dt="2024-10-11T01:21:37.043" v="1120" actId="171"/>
          <ac:picMkLst>
            <pc:docMk/>
            <pc:sldMk cId="0" sldId="258"/>
            <ac:picMk id="5122" creationId="{7B273FA7-71E8-1284-8CAB-4856DC61E211}"/>
          </ac:picMkLst>
        </pc:picChg>
      </pc:sldChg>
      <pc:sldChg chg="del">
        <pc:chgData name="Brendan Watson" userId="cd2fa18f-5e42-485b-b8cf-f402ee6f23f6" providerId="ADAL" clId="{0374601A-0818-074A-BCAF-372C6EE259E4}" dt="2024-10-11T01:01:22.063" v="510" actId="2696"/>
        <pc:sldMkLst>
          <pc:docMk/>
          <pc:sldMk cId="0" sldId="260"/>
        </pc:sldMkLst>
      </pc:sldChg>
      <pc:sldChg chg="del modNotes">
        <pc:chgData name="Brendan Watson" userId="cd2fa18f-5e42-485b-b8cf-f402ee6f23f6" providerId="ADAL" clId="{0374601A-0818-074A-BCAF-372C6EE259E4}" dt="2024-10-11T01:01:22.067" v="511" actId="2696"/>
        <pc:sldMkLst>
          <pc:docMk/>
          <pc:sldMk cId="0" sldId="261"/>
        </pc:sldMkLst>
      </pc:sldChg>
      <pc:sldChg chg="setBg modNotes">
        <pc:chgData name="Brendan Watson" userId="cd2fa18f-5e42-485b-b8cf-f402ee6f23f6" providerId="ADAL" clId="{0374601A-0818-074A-BCAF-372C6EE259E4}" dt="2024-10-11T00:23:06.053" v="29"/>
        <pc:sldMkLst>
          <pc:docMk/>
          <pc:sldMk cId="0" sldId="262"/>
        </pc:sldMkLst>
      </pc:sldChg>
      <pc:sldChg chg="addSp modSp mod modNotesTx">
        <pc:chgData name="Brendan Watson" userId="cd2fa18f-5e42-485b-b8cf-f402ee6f23f6" providerId="ADAL" clId="{0374601A-0818-074A-BCAF-372C6EE259E4}" dt="2024-10-13T03:07:43.100" v="1705" actId="207"/>
        <pc:sldMkLst>
          <pc:docMk/>
          <pc:sldMk cId="0" sldId="263"/>
        </pc:sldMkLst>
        <pc:spChg chg="mod">
          <ac:chgData name="Brendan Watson" userId="cd2fa18f-5e42-485b-b8cf-f402ee6f23f6" providerId="ADAL" clId="{0374601A-0818-074A-BCAF-372C6EE259E4}" dt="2024-10-11T01:16:39.565" v="801" actId="20577"/>
          <ac:spMkLst>
            <pc:docMk/>
            <pc:sldMk cId="0" sldId="263"/>
            <ac:spMk id="2" creationId="{5D2DF6D4-92EF-CD0D-7018-9BA6E7D99294}"/>
          </ac:spMkLst>
        </pc:spChg>
        <pc:spChg chg="add mod">
          <ac:chgData name="Brendan Watson" userId="cd2fa18f-5e42-485b-b8cf-f402ee6f23f6" providerId="ADAL" clId="{0374601A-0818-074A-BCAF-372C6EE259E4}" dt="2024-10-11T01:22:50.896" v="1133" actId="1076"/>
          <ac:spMkLst>
            <pc:docMk/>
            <pc:sldMk cId="0" sldId="263"/>
            <ac:spMk id="3" creationId="{0E0979EF-6B28-55FC-6431-BF0D48F26D40}"/>
          </ac:spMkLst>
        </pc:spChg>
        <pc:spChg chg="add mod">
          <ac:chgData name="Brendan Watson" userId="cd2fa18f-5e42-485b-b8cf-f402ee6f23f6" providerId="ADAL" clId="{0374601A-0818-074A-BCAF-372C6EE259E4}" dt="2024-10-13T03:07:30.733" v="1702" actId="1076"/>
          <ac:spMkLst>
            <pc:docMk/>
            <pc:sldMk cId="0" sldId="263"/>
            <ac:spMk id="4" creationId="{B9B47527-72E3-A0F4-36FC-2E04B341457E}"/>
          </ac:spMkLst>
        </pc:spChg>
        <pc:spChg chg="add mod">
          <ac:chgData name="Brendan Watson" userId="cd2fa18f-5e42-485b-b8cf-f402ee6f23f6" providerId="ADAL" clId="{0374601A-0818-074A-BCAF-372C6EE259E4}" dt="2024-10-13T03:07:43.100" v="1705" actId="207"/>
          <ac:spMkLst>
            <pc:docMk/>
            <pc:sldMk cId="0" sldId="263"/>
            <ac:spMk id="5" creationId="{9E16BBC0-4FEA-4516-B12A-6E7BBE11A6AD}"/>
          </ac:spMkLst>
        </pc:spChg>
        <pc:spChg chg="mod">
          <ac:chgData name="Brendan Watson" userId="cd2fa18f-5e42-485b-b8cf-f402ee6f23f6" providerId="ADAL" clId="{0374601A-0818-074A-BCAF-372C6EE259E4}" dt="2024-10-11T01:22:54.527" v="1134" actId="122"/>
          <ac:spMkLst>
            <pc:docMk/>
            <pc:sldMk cId="0" sldId="263"/>
            <ac:spMk id="96" creationId="{00000000-0000-0000-0000-000000000000}"/>
          </ac:spMkLst>
        </pc:spChg>
        <pc:spChg chg="mod">
          <ac:chgData name="Brendan Watson" userId="cd2fa18f-5e42-485b-b8cf-f402ee6f23f6" providerId="ADAL" clId="{0374601A-0818-074A-BCAF-372C6EE259E4}" dt="2024-10-11T01:21:28.156" v="1118" actId="14100"/>
          <ac:spMkLst>
            <pc:docMk/>
            <pc:sldMk cId="0" sldId="263"/>
            <ac:spMk id="97" creationId="{00000000-0000-0000-0000-000000000000}"/>
          </ac:spMkLst>
        </pc:spChg>
        <pc:picChg chg="add mod">
          <ac:chgData name="Brendan Watson" userId="cd2fa18f-5e42-485b-b8cf-f402ee6f23f6" providerId="ADAL" clId="{0374601A-0818-074A-BCAF-372C6EE259E4}" dt="2024-10-11T01:22:50.896" v="1133" actId="1076"/>
          <ac:picMkLst>
            <pc:docMk/>
            <pc:sldMk cId="0" sldId="263"/>
            <ac:picMk id="7170" creationId="{DEB0909F-9A29-CFB3-915F-53832BF9AF5F}"/>
          </ac:picMkLst>
        </pc:picChg>
      </pc:sldChg>
      <pc:sldChg chg="addSp delSp modSp mod">
        <pc:chgData name="Brendan Watson" userId="cd2fa18f-5e42-485b-b8cf-f402ee6f23f6" providerId="ADAL" clId="{0374601A-0818-074A-BCAF-372C6EE259E4}" dt="2024-10-11T01:23:11.454" v="1137" actId="1076"/>
        <pc:sldMkLst>
          <pc:docMk/>
          <pc:sldMk cId="0" sldId="264"/>
        </pc:sldMkLst>
        <pc:spChg chg="mod">
          <ac:chgData name="Brendan Watson" userId="cd2fa18f-5e42-485b-b8cf-f402ee6f23f6" providerId="ADAL" clId="{0374601A-0818-074A-BCAF-372C6EE259E4}" dt="2024-10-11T01:23:05.364" v="1136" actId="122"/>
          <ac:spMkLst>
            <pc:docMk/>
            <pc:sldMk cId="0" sldId="264"/>
            <ac:spMk id="103" creationId="{00000000-0000-0000-0000-000000000000}"/>
          </ac:spMkLst>
        </pc:spChg>
        <pc:spChg chg="mod">
          <ac:chgData name="Brendan Watson" userId="cd2fa18f-5e42-485b-b8cf-f402ee6f23f6" providerId="ADAL" clId="{0374601A-0818-074A-BCAF-372C6EE259E4}" dt="2024-10-11T01:23:11.454" v="1137" actId="1076"/>
          <ac:spMkLst>
            <pc:docMk/>
            <pc:sldMk cId="0" sldId="264"/>
            <ac:spMk id="104" creationId="{00000000-0000-0000-0000-000000000000}"/>
          </ac:spMkLst>
        </pc:spChg>
        <pc:picChg chg="del">
          <ac:chgData name="Brendan Watson" userId="cd2fa18f-5e42-485b-b8cf-f402ee6f23f6" providerId="ADAL" clId="{0374601A-0818-074A-BCAF-372C6EE259E4}" dt="2024-10-11T00:33:30.321" v="174" actId="478"/>
          <ac:picMkLst>
            <pc:docMk/>
            <pc:sldMk cId="0" sldId="264"/>
            <ac:picMk id="1026" creationId="{4E4CB219-C16B-140F-D8BC-DEC9CF9ECEA3}"/>
          </ac:picMkLst>
        </pc:picChg>
        <pc:picChg chg="add mod">
          <ac:chgData name="Brendan Watson" userId="cd2fa18f-5e42-485b-b8cf-f402ee6f23f6" providerId="ADAL" clId="{0374601A-0818-074A-BCAF-372C6EE259E4}" dt="2024-10-11T01:16:21.042" v="780" actId="1076"/>
          <ac:picMkLst>
            <pc:docMk/>
            <pc:sldMk cId="0" sldId="264"/>
            <ac:picMk id="4098" creationId="{09D2D072-661F-8EAC-9F36-58FC6873F2B4}"/>
          </ac:picMkLst>
        </pc:picChg>
      </pc:sldChg>
      <pc:sldChg chg="del">
        <pc:chgData name="Brendan Watson" userId="cd2fa18f-5e42-485b-b8cf-f402ee6f23f6" providerId="ADAL" clId="{0374601A-0818-074A-BCAF-372C6EE259E4}" dt="2024-10-11T01:58:24.784" v="1591" actId="2696"/>
        <pc:sldMkLst>
          <pc:docMk/>
          <pc:sldMk cId="0" sldId="265"/>
        </pc:sldMkLst>
      </pc:sldChg>
      <pc:sldChg chg="addSp delSp modSp mod">
        <pc:chgData name="Brendan Watson" userId="cd2fa18f-5e42-485b-b8cf-f402ee6f23f6" providerId="ADAL" clId="{0374601A-0818-074A-BCAF-372C6EE259E4}" dt="2024-10-11T02:00:47.920" v="1608" actId="1076"/>
        <pc:sldMkLst>
          <pc:docMk/>
          <pc:sldMk cId="0" sldId="267"/>
        </pc:sldMkLst>
        <pc:spChg chg="add mod">
          <ac:chgData name="Brendan Watson" userId="cd2fa18f-5e42-485b-b8cf-f402ee6f23f6" providerId="ADAL" clId="{0374601A-0818-074A-BCAF-372C6EE259E4}" dt="2024-10-11T01:56:59.338" v="1454" actId="1076"/>
          <ac:spMkLst>
            <pc:docMk/>
            <pc:sldMk cId="0" sldId="267"/>
            <ac:spMk id="4" creationId="{1BF51CD5-AC8D-DEF3-2ECF-CB0EDBFCF40E}"/>
          </ac:spMkLst>
        </pc:spChg>
        <pc:spChg chg="add mod">
          <ac:chgData name="Brendan Watson" userId="cd2fa18f-5e42-485b-b8cf-f402ee6f23f6" providerId="ADAL" clId="{0374601A-0818-074A-BCAF-372C6EE259E4}" dt="2024-10-11T01:57:06.112" v="1475" actId="20577"/>
          <ac:spMkLst>
            <pc:docMk/>
            <pc:sldMk cId="0" sldId="267"/>
            <ac:spMk id="5" creationId="{6CFF743A-62F4-37CD-14EE-964DB6B1E39C}"/>
          </ac:spMkLst>
        </pc:spChg>
        <pc:spChg chg="add mod">
          <ac:chgData name="Brendan Watson" userId="cd2fa18f-5e42-485b-b8cf-f402ee6f23f6" providerId="ADAL" clId="{0374601A-0818-074A-BCAF-372C6EE259E4}" dt="2024-10-11T02:00:47.920" v="1608" actId="1076"/>
          <ac:spMkLst>
            <pc:docMk/>
            <pc:sldMk cId="0" sldId="267"/>
            <ac:spMk id="6" creationId="{15514A9F-6CB2-890C-5894-1B1A76DFE395}"/>
          </ac:spMkLst>
        </pc:spChg>
        <pc:spChg chg="add mod">
          <ac:chgData name="Brendan Watson" userId="cd2fa18f-5e42-485b-b8cf-f402ee6f23f6" providerId="ADAL" clId="{0374601A-0818-074A-BCAF-372C6EE259E4}" dt="2024-10-11T01:57:31.604" v="1508" actId="1076"/>
          <ac:spMkLst>
            <pc:docMk/>
            <pc:sldMk cId="0" sldId="267"/>
            <ac:spMk id="7" creationId="{A5ADA07C-B703-9390-D01D-7AF8812F7184}"/>
          </ac:spMkLst>
        </pc:spChg>
        <pc:spChg chg="add mod">
          <ac:chgData name="Brendan Watson" userId="cd2fa18f-5e42-485b-b8cf-f402ee6f23f6" providerId="ADAL" clId="{0374601A-0818-074A-BCAF-372C6EE259E4}" dt="2024-10-11T01:57:42.861" v="1528" actId="1076"/>
          <ac:spMkLst>
            <pc:docMk/>
            <pc:sldMk cId="0" sldId="267"/>
            <ac:spMk id="8" creationId="{1DFFA61F-AC73-7DB0-1856-1EF2FA71C31E}"/>
          </ac:spMkLst>
        </pc:spChg>
        <pc:spChg chg="add mod">
          <ac:chgData name="Brendan Watson" userId="cd2fa18f-5e42-485b-b8cf-f402ee6f23f6" providerId="ADAL" clId="{0374601A-0818-074A-BCAF-372C6EE259E4}" dt="2024-10-11T01:57:50.639" v="1536" actId="1076"/>
          <ac:spMkLst>
            <pc:docMk/>
            <pc:sldMk cId="0" sldId="267"/>
            <ac:spMk id="9" creationId="{8CD5719F-5014-810D-D656-8C5E98FB0B9F}"/>
          </ac:spMkLst>
        </pc:spChg>
        <pc:spChg chg="add mod">
          <ac:chgData name="Brendan Watson" userId="cd2fa18f-5e42-485b-b8cf-f402ee6f23f6" providerId="ADAL" clId="{0374601A-0818-074A-BCAF-372C6EE259E4}" dt="2024-10-11T01:58:00.137" v="1578" actId="20577"/>
          <ac:spMkLst>
            <pc:docMk/>
            <pc:sldMk cId="0" sldId="267"/>
            <ac:spMk id="10" creationId="{531B1239-569F-C4AF-47EC-2F24FA0C6367}"/>
          </ac:spMkLst>
        </pc:spChg>
        <pc:spChg chg="add mod">
          <ac:chgData name="Brendan Watson" userId="cd2fa18f-5e42-485b-b8cf-f402ee6f23f6" providerId="ADAL" clId="{0374601A-0818-074A-BCAF-372C6EE259E4}" dt="2024-10-11T01:58:10.394" v="1589" actId="1076"/>
          <ac:spMkLst>
            <pc:docMk/>
            <pc:sldMk cId="0" sldId="267"/>
            <ac:spMk id="11" creationId="{583745CF-8461-999E-C219-D715DDBCC61F}"/>
          </ac:spMkLst>
        </pc:spChg>
        <pc:spChg chg="mod">
          <ac:chgData name="Brendan Watson" userId="cd2fa18f-5e42-485b-b8cf-f402ee6f23f6" providerId="ADAL" clId="{0374601A-0818-074A-BCAF-372C6EE259E4}" dt="2024-10-11T01:58:19.618" v="1590" actId="1076"/>
          <ac:spMkLst>
            <pc:docMk/>
            <pc:sldMk cId="0" sldId="267"/>
            <ac:spMk id="124" creationId="{00000000-0000-0000-0000-000000000000}"/>
          </ac:spMkLst>
        </pc:spChg>
        <pc:picChg chg="add mod">
          <ac:chgData name="Brendan Watson" userId="cd2fa18f-5e42-485b-b8cf-f402ee6f23f6" providerId="ADAL" clId="{0374601A-0818-074A-BCAF-372C6EE259E4}" dt="2024-10-11T01:56:35.705" v="1438" actId="1076"/>
          <ac:picMkLst>
            <pc:docMk/>
            <pc:sldMk cId="0" sldId="267"/>
            <ac:picMk id="3" creationId="{5BC9BC02-DBCC-D521-F257-97845C09B5F8}"/>
          </ac:picMkLst>
        </pc:picChg>
        <pc:picChg chg="add del">
          <ac:chgData name="Brendan Watson" userId="cd2fa18f-5e42-485b-b8cf-f402ee6f23f6" providerId="ADAL" clId="{0374601A-0818-074A-BCAF-372C6EE259E4}" dt="2024-10-11T01:55:47.237" v="1395" actId="478"/>
          <ac:picMkLst>
            <pc:docMk/>
            <pc:sldMk cId="0" sldId="267"/>
            <ac:picMk id="125" creationId="{00000000-0000-0000-0000-000000000000}"/>
          </ac:picMkLst>
        </pc:picChg>
        <pc:picChg chg="del">
          <ac:chgData name="Brendan Watson" userId="cd2fa18f-5e42-485b-b8cf-f402ee6f23f6" providerId="ADAL" clId="{0374601A-0818-074A-BCAF-372C6EE259E4}" dt="2024-10-11T01:55:44.649" v="1392" actId="478"/>
          <ac:picMkLst>
            <pc:docMk/>
            <pc:sldMk cId="0" sldId="267"/>
            <ac:picMk id="127" creationId="{00000000-0000-0000-0000-000000000000}"/>
          </ac:picMkLst>
        </pc:picChg>
        <pc:picChg chg="del">
          <ac:chgData name="Brendan Watson" userId="cd2fa18f-5e42-485b-b8cf-f402ee6f23f6" providerId="ADAL" clId="{0374601A-0818-074A-BCAF-372C6EE259E4}" dt="2024-10-11T01:55:42.444" v="1390" actId="478"/>
          <ac:picMkLst>
            <pc:docMk/>
            <pc:sldMk cId="0" sldId="267"/>
            <ac:picMk id="128" creationId="{00000000-0000-0000-0000-000000000000}"/>
          </ac:picMkLst>
        </pc:picChg>
        <pc:picChg chg="del">
          <ac:chgData name="Brendan Watson" userId="cd2fa18f-5e42-485b-b8cf-f402ee6f23f6" providerId="ADAL" clId="{0374601A-0818-074A-BCAF-372C6EE259E4}" dt="2024-10-11T01:55:47.697" v="1396" actId="478"/>
          <ac:picMkLst>
            <pc:docMk/>
            <pc:sldMk cId="0" sldId="267"/>
            <ac:picMk id="129" creationId="{00000000-0000-0000-0000-000000000000}"/>
          </ac:picMkLst>
        </pc:picChg>
        <pc:picChg chg="del">
          <ac:chgData name="Brendan Watson" userId="cd2fa18f-5e42-485b-b8cf-f402ee6f23f6" providerId="ADAL" clId="{0374601A-0818-074A-BCAF-372C6EE259E4}" dt="2024-10-11T01:55:44.084" v="1391" actId="478"/>
          <ac:picMkLst>
            <pc:docMk/>
            <pc:sldMk cId="0" sldId="267"/>
            <ac:picMk id="131" creationId="{00000000-0000-0000-0000-000000000000}"/>
          </ac:picMkLst>
        </pc:picChg>
        <pc:picChg chg="del mod">
          <ac:chgData name="Brendan Watson" userId="cd2fa18f-5e42-485b-b8cf-f402ee6f23f6" providerId="ADAL" clId="{0374601A-0818-074A-BCAF-372C6EE259E4}" dt="2024-10-11T01:55:41.731" v="1389" actId="478"/>
          <ac:picMkLst>
            <pc:docMk/>
            <pc:sldMk cId="0" sldId="267"/>
            <ac:picMk id="133" creationId="{00000000-0000-0000-0000-000000000000}"/>
          </ac:picMkLst>
        </pc:picChg>
        <pc:picChg chg="del">
          <ac:chgData name="Brendan Watson" userId="cd2fa18f-5e42-485b-b8cf-f402ee6f23f6" providerId="ADAL" clId="{0374601A-0818-074A-BCAF-372C6EE259E4}" dt="2024-10-11T01:55:46.891" v="1394" actId="478"/>
          <ac:picMkLst>
            <pc:docMk/>
            <pc:sldMk cId="0" sldId="267"/>
            <ac:picMk id="134" creationId="{00000000-0000-0000-0000-000000000000}"/>
          </ac:picMkLst>
        </pc:picChg>
        <pc:picChg chg="add del">
          <ac:chgData name="Brendan Watson" userId="cd2fa18f-5e42-485b-b8cf-f402ee6f23f6" providerId="ADAL" clId="{0374601A-0818-074A-BCAF-372C6EE259E4}" dt="2024-10-11T01:26:54.593" v="1183" actId="478"/>
          <ac:picMkLst>
            <pc:docMk/>
            <pc:sldMk cId="0" sldId="267"/>
            <ac:picMk id="9218" creationId="{41A7D162-732A-C85D-4A3B-02E2EF00E364}"/>
          </ac:picMkLst>
        </pc:picChg>
      </pc:sldChg>
      <pc:sldChg chg="addSp delSp modSp mod">
        <pc:chgData name="Brendan Watson" userId="cd2fa18f-5e42-485b-b8cf-f402ee6f23f6" providerId="ADAL" clId="{0374601A-0818-074A-BCAF-372C6EE259E4}" dt="2024-10-11T02:00:05.720" v="1602" actId="207"/>
        <pc:sldMkLst>
          <pc:docMk/>
          <pc:sldMk cId="0" sldId="268"/>
        </pc:sldMkLst>
        <pc:spChg chg="mod">
          <ac:chgData name="Brendan Watson" userId="cd2fa18f-5e42-485b-b8cf-f402ee6f23f6" providerId="ADAL" clId="{0374601A-0818-074A-BCAF-372C6EE259E4}" dt="2024-10-11T01:59:24.751" v="1596" actId="1076"/>
          <ac:spMkLst>
            <pc:docMk/>
            <pc:sldMk cId="0" sldId="268"/>
            <ac:spMk id="2" creationId="{B8941341-951B-A060-1288-CBD674C5AA6C}"/>
          </ac:spMkLst>
        </pc:spChg>
        <pc:spChg chg="add mod">
          <ac:chgData name="Brendan Watson" userId="cd2fa18f-5e42-485b-b8cf-f402ee6f23f6" providerId="ADAL" clId="{0374601A-0818-074A-BCAF-372C6EE259E4}" dt="2024-10-11T02:00:05.720" v="1602" actId="207"/>
          <ac:spMkLst>
            <pc:docMk/>
            <pc:sldMk cId="0" sldId="268"/>
            <ac:spMk id="3" creationId="{9BC2C559-D39C-47B8-B83B-9C73DB045ECB}"/>
          </ac:spMkLst>
        </pc:spChg>
        <pc:spChg chg="mod">
          <ac:chgData name="Brendan Watson" userId="cd2fa18f-5e42-485b-b8cf-f402ee6f23f6" providerId="ADAL" clId="{0374601A-0818-074A-BCAF-372C6EE259E4}" dt="2024-10-11T00:35:40.830" v="222" actId="1076"/>
          <ac:spMkLst>
            <pc:docMk/>
            <pc:sldMk cId="0" sldId="268"/>
            <ac:spMk id="139" creationId="{00000000-0000-0000-0000-000000000000}"/>
          </ac:spMkLst>
        </pc:spChg>
        <pc:picChg chg="add del mod">
          <ac:chgData name="Brendan Watson" userId="cd2fa18f-5e42-485b-b8cf-f402ee6f23f6" providerId="ADAL" clId="{0374601A-0818-074A-BCAF-372C6EE259E4}" dt="2024-10-11T01:59:12.148" v="1592" actId="478"/>
          <ac:picMkLst>
            <pc:docMk/>
            <pc:sldMk cId="0" sldId="268"/>
            <ac:picMk id="140" creationId="{00000000-0000-0000-0000-000000000000}"/>
          </ac:picMkLst>
        </pc:picChg>
        <pc:picChg chg="add mod">
          <ac:chgData name="Brendan Watson" userId="cd2fa18f-5e42-485b-b8cf-f402ee6f23f6" providerId="ADAL" clId="{0374601A-0818-074A-BCAF-372C6EE259E4}" dt="2024-10-11T01:59:20.033" v="1595" actId="1076"/>
          <ac:picMkLst>
            <pc:docMk/>
            <pc:sldMk cId="0" sldId="268"/>
            <ac:picMk id="10242" creationId="{D3A2FBD1-5D0A-0C1A-08E3-F4653E432A44}"/>
          </ac:picMkLst>
        </pc:picChg>
      </pc:sldChg>
      <pc:sldChg chg="modSp mod">
        <pc:chgData name="Brendan Watson" userId="cd2fa18f-5e42-485b-b8cf-f402ee6f23f6" providerId="ADAL" clId="{0374601A-0818-074A-BCAF-372C6EE259E4}" dt="2024-10-11T00:36:01.063" v="227" actId="207"/>
        <pc:sldMkLst>
          <pc:docMk/>
          <pc:sldMk cId="0" sldId="270"/>
        </pc:sldMkLst>
        <pc:spChg chg="mod">
          <ac:chgData name="Brendan Watson" userId="cd2fa18f-5e42-485b-b8cf-f402ee6f23f6" providerId="ADAL" clId="{0374601A-0818-074A-BCAF-372C6EE259E4}" dt="2024-10-11T00:36:01.063" v="227" actId="207"/>
          <ac:spMkLst>
            <pc:docMk/>
            <pc:sldMk cId="0" sldId="270"/>
            <ac:spMk id="153" creationId="{00000000-0000-0000-0000-000000000000}"/>
          </ac:spMkLst>
        </pc:spChg>
      </pc:sldChg>
      <pc:sldChg chg="modSp mod">
        <pc:chgData name="Brendan Watson" userId="cd2fa18f-5e42-485b-b8cf-f402ee6f23f6" providerId="ADAL" clId="{0374601A-0818-074A-BCAF-372C6EE259E4}" dt="2024-10-11T00:36:13.911" v="232" actId="1076"/>
        <pc:sldMkLst>
          <pc:docMk/>
          <pc:sldMk cId="0" sldId="271"/>
        </pc:sldMkLst>
        <pc:spChg chg="mod">
          <ac:chgData name="Brendan Watson" userId="cd2fa18f-5e42-485b-b8cf-f402ee6f23f6" providerId="ADAL" clId="{0374601A-0818-074A-BCAF-372C6EE259E4}" dt="2024-10-11T00:36:13.911" v="232" actId="1076"/>
          <ac:spMkLst>
            <pc:docMk/>
            <pc:sldMk cId="0" sldId="271"/>
            <ac:spMk id="159" creationId="{00000000-0000-0000-0000-000000000000}"/>
          </ac:spMkLst>
        </pc:spChg>
      </pc:sldChg>
      <pc:sldChg chg="addSp delSp modSp mod modNotesTx">
        <pc:chgData name="Brendan Watson" userId="cd2fa18f-5e42-485b-b8cf-f402ee6f23f6" providerId="ADAL" clId="{0374601A-0818-074A-BCAF-372C6EE259E4}" dt="2024-10-13T03:09:21.125" v="1731" actId="20577"/>
        <pc:sldMkLst>
          <pc:docMk/>
          <pc:sldMk cId="0" sldId="272"/>
        </pc:sldMkLst>
        <pc:spChg chg="add mod">
          <ac:chgData name="Brendan Watson" userId="cd2fa18f-5e42-485b-b8cf-f402ee6f23f6" providerId="ADAL" clId="{0374601A-0818-074A-BCAF-372C6EE259E4}" dt="2024-10-11T01:15:09.750" v="771" actId="20577"/>
          <ac:spMkLst>
            <pc:docMk/>
            <pc:sldMk cId="0" sldId="272"/>
            <ac:spMk id="2" creationId="{4FA79C76-12F1-FB6A-301A-3326BB2CF54F}"/>
          </ac:spMkLst>
        </pc:spChg>
        <pc:spChg chg="add mod">
          <ac:chgData name="Brendan Watson" userId="cd2fa18f-5e42-485b-b8cf-f402ee6f23f6" providerId="ADAL" clId="{0374601A-0818-074A-BCAF-372C6EE259E4}" dt="2024-10-11T01:12:25.121" v="670"/>
          <ac:spMkLst>
            <pc:docMk/>
            <pc:sldMk cId="0" sldId="272"/>
            <ac:spMk id="3" creationId="{5D69D0DE-5142-09DF-F0AA-7F61B4BAFA63}"/>
          </ac:spMkLst>
        </pc:spChg>
        <pc:spChg chg="add mod">
          <ac:chgData name="Brendan Watson" userId="cd2fa18f-5e42-485b-b8cf-f402ee6f23f6" providerId="ADAL" clId="{0374601A-0818-074A-BCAF-372C6EE259E4}" dt="2024-10-13T03:09:21.125" v="1731" actId="20577"/>
          <ac:spMkLst>
            <pc:docMk/>
            <pc:sldMk cId="0" sldId="272"/>
            <ac:spMk id="4" creationId="{D987A6FD-9F6D-C5E5-B323-E5893F899CFD}"/>
          </ac:spMkLst>
        </pc:spChg>
        <pc:spChg chg="add mod">
          <ac:chgData name="Brendan Watson" userId="cd2fa18f-5e42-485b-b8cf-f402ee6f23f6" providerId="ADAL" clId="{0374601A-0818-074A-BCAF-372C6EE259E4}" dt="2024-10-11T01:18:39.948" v="1067" actId="171"/>
          <ac:spMkLst>
            <pc:docMk/>
            <pc:sldMk cId="0" sldId="272"/>
            <ac:spMk id="5" creationId="{68FFDCDD-84BD-3F6F-2F0A-6CB117C43646}"/>
          </ac:spMkLst>
        </pc:spChg>
        <pc:spChg chg="add mod">
          <ac:chgData name="Brendan Watson" userId="cd2fa18f-5e42-485b-b8cf-f402ee6f23f6" providerId="ADAL" clId="{0374601A-0818-074A-BCAF-372C6EE259E4}" dt="2024-10-13T03:08:39.582" v="1710" actId="14100"/>
          <ac:spMkLst>
            <pc:docMk/>
            <pc:sldMk cId="0" sldId="272"/>
            <ac:spMk id="6" creationId="{A0FCDB7E-72A9-66C3-8009-F8BD9CC24A31}"/>
          </ac:spMkLst>
        </pc:spChg>
        <pc:spChg chg="add mod">
          <ac:chgData name="Brendan Watson" userId="cd2fa18f-5e42-485b-b8cf-f402ee6f23f6" providerId="ADAL" clId="{0374601A-0818-074A-BCAF-372C6EE259E4}" dt="2024-10-13T03:08:54.035" v="1714" actId="1076"/>
          <ac:spMkLst>
            <pc:docMk/>
            <pc:sldMk cId="0" sldId="272"/>
            <ac:spMk id="7" creationId="{C4088A29-7C60-DFD9-4121-E0C94B98A192}"/>
          </ac:spMkLst>
        </pc:spChg>
        <pc:spChg chg="del mod">
          <ac:chgData name="Brendan Watson" userId="cd2fa18f-5e42-485b-b8cf-f402ee6f23f6" providerId="ADAL" clId="{0374601A-0818-074A-BCAF-372C6EE259E4}" dt="2024-10-11T01:12:45.638" v="676" actId="478"/>
          <ac:spMkLst>
            <pc:docMk/>
            <pc:sldMk cId="0" sldId="272"/>
            <ac:spMk id="165" creationId="{00000000-0000-0000-0000-000000000000}"/>
          </ac:spMkLst>
        </pc:spChg>
        <pc:picChg chg="add">
          <ac:chgData name="Brendan Watson" userId="cd2fa18f-5e42-485b-b8cf-f402ee6f23f6" providerId="ADAL" clId="{0374601A-0818-074A-BCAF-372C6EE259E4}" dt="2024-10-11T01:10:44.867" v="624"/>
          <ac:picMkLst>
            <pc:docMk/>
            <pc:sldMk cId="0" sldId="272"/>
            <ac:picMk id="2050" creationId="{12BCD0C3-0B82-D2E9-D0C2-C34B2F2B10F9}"/>
          </ac:picMkLst>
        </pc:picChg>
        <pc:picChg chg="add mod">
          <ac:chgData name="Brendan Watson" userId="cd2fa18f-5e42-485b-b8cf-f402ee6f23f6" providerId="ADAL" clId="{0374601A-0818-074A-BCAF-372C6EE259E4}" dt="2024-10-11T01:18:34.671" v="1066" actId="167"/>
          <ac:picMkLst>
            <pc:docMk/>
            <pc:sldMk cId="0" sldId="272"/>
            <ac:picMk id="2052" creationId="{DEF423BF-1358-E24A-BA26-D2276D30DB15}"/>
          </ac:picMkLst>
        </pc:picChg>
      </pc:sldChg>
      <pc:sldChg chg="addSp delSp modSp mod">
        <pc:chgData name="Brendan Watson" userId="cd2fa18f-5e42-485b-b8cf-f402ee6f23f6" providerId="ADAL" clId="{0374601A-0818-074A-BCAF-372C6EE259E4}" dt="2024-10-11T01:30:02.863" v="1316" actId="20577"/>
        <pc:sldMkLst>
          <pc:docMk/>
          <pc:sldMk cId="0" sldId="273"/>
        </pc:sldMkLst>
        <pc:spChg chg="add mod">
          <ac:chgData name="Brendan Watson" userId="cd2fa18f-5e42-485b-b8cf-f402ee6f23f6" providerId="ADAL" clId="{0374601A-0818-074A-BCAF-372C6EE259E4}" dt="2024-10-11T01:29:48.285" v="1267" actId="20577"/>
          <ac:spMkLst>
            <pc:docMk/>
            <pc:sldMk cId="0" sldId="273"/>
            <ac:spMk id="2" creationId="{2A25E83D-94C7-ABA2-A55E-E4252775D20E}"/>
          </ac:spMkLst>
        </pc:spChg>
        <pc:spChg chg="add mod">
          <ac:chgData name="Brendan Watson" userId="cd2fa18f-5e42-485b-b8cf-f402ee6f23f6" providerId="ADAL" clId="{0374601A-0818-074A-BCAF-372C6EE259E4}" dt="2024-10-11T01:30:02.863" v="1316" actId="20577"/>
          <ac:spMkLst>
            <pc:docMk/>
            <pc:sldMk cId="0" sldId="273"/>
            <ac:spMk id="3" creationId="{F32C14E1-3874-1830-C722-9802B5BA1135}"/>
          </ac:spMkLst>
        </pc:spChg>
        <pc:spChg chg="mod">
          <ac:chgData name="Brendan Watson" userId="cd2fa18f-5e42-485b-b8cf-f402ee6f23f6" providerId="ADAL" clId="{0374601A-0818-074A-BCAF-372C6EE259E4}" dt="2024-10-11T00:38:05.246" v="253" actId="1076"/>
          <ac:spMkLst>
            <pc:docMk/>
            <pc:sldMk cId="0" sldId="273"/>
            <ac:spMk id="171" creationId="{00000000-0000-0000-0000-000000000000}"/>
          </ac:spMkLst>
        </pc:spChg>
        <pc:spChg chg="mod">
          <ac:chgData name="Brendan Watson" userId="cd2fa18f-5e42-485b-b8cf-f402ee6f23f6" providerId="ADAL" clId="{0374601A-0818-074A-BCAF-372C6EE259E4}" dt="2024-10-11T00:38:36.356" v="259" actId="1076"/>
          <ac:spMkLst>
            <pc:docMk/>
            <pc:sldMk cId="0" sldId="273"/>
            <ac:spMk id="173" creationId="{00000000-0000-0000-0000-000000000000}"/>
          </ac:spMkLst>
        </pc:spChg>
        <pc:picChg chg="del">
          <ac:chgData name="Brendan Watson" userId="cd2fa18f-5e42-485b-b8cf-f402ee6f23f6" providerId="ADAL" clId="{0374601A-0818-074A-BCAF-372C6EE259E4}" dt="2024-10-11T01:27:47.059" v="1184" actId="478"/>
          <ac:picMkLst>
            <pc:docMk/>
            <pc:sldMk cId="0" sldId="273"/>
            <ac:picMk id="172" creationId="{00000000-0000-0000-0000-000000000000}"/>
          </ac:picMkLst>
        </pc:picChg>
        <pc:picChg chg="del mod">
          <ac:chgData name="Brendan Watson" userId="cd2fa18f-5e42-485b-b8cf-f402ee6f23f6" providerId="ADAL" clId="{0374601A-0818-074A-BCAF-372C6EE259E4}" dt="2024-10-11T01:28:39.057" v="1188" actId="478"/>
          <ac:picMkLst>
            <pc:docMk/>
            <pc:sldMk cId="0" sldId="273"/>
            <ac:picMk id="174" creationId="{00000000-0000-0000-0000-000000000000}"/>
          </ac:picMkLst>
        </pc:picChg>
        <pc:picChg chg="add">
          <ac:chgData name="Brendan Watson" userId="cd2fa18f-5e42-485b-b8cf-f402ee6f23f6" providerId="ADAL" clId="{0374601A-0818-074A-BCAF-372C6EE259E4}" dt="2024-10-11T01:10:48.873" v="625"/>
          <ac:picMkLst>
            <pc:docMk/>
            <pc:sldMk cId="0" sldId="273"/>
            <ac:picMk id="3074" creationId="{4D5EE399-CFD4-5613-9107-AC4AAEE356FB}"/>
          </ac:picMkLst>
        </pc:picChg>
        <pc:picChg chg="add mod">
          <ac:chgData name="Brendan Watson" userId="cd2fa18f-5e42-485b-b8cf-f402ee6f23f6" providerId="ADAL" clId="{0374601A-0818-074A-BCAF-372C6EE259E4}" dt="2024-10-11T01:28:55.454" v="1195" actId="1076"/>
          <ac:picMkLst>
            <pc:docMk/>
            <pc:sldMk cId="0" sldId="273"/>
            <ac:picMk id="3076" creationId="{9D763199-7D45-F9CE-5FF0-8F1B7FA351F5}"/>
          </ac:picMkLst>
        </pc:picChg>
        <pc:picChg chg="add mod">
          <ac:chgData name="Brendan Watson" userId="cd2fa18f-5e42-485b-b8cf-f402ee6f23f6" providerId="ADAL" clId="{0374601A-0818-074A-BCAF-372C6EE259E4}" dt="2024-10-11T01:28:55.454" v="1195" actId="1076"/>
          <ac:picMkLst>
            <pc:docMk/>
            <pc:sldMk cId="0" sldId="273"/>
            <ac:picMk id="3078" creationId="{E8FAFAFD-8D82-5DD1-F201-A08B5C853737}"/>
          </ac:picMkLst>
        </pc:picChg>
      </pc:sldChg>
      <pc:sldChg chg="delSp modSp mod">
        <pc:chgData name="Brendan Watson" userId="cd2fa18f-5e42-485b-b8cf-f402ee6f23f6" providerId="ADAL" clId="{0374601A-0818-074A-BCAF-372C6EE259E4}" dt="2024-10-13T01:11:02.810" v="1671" actId="27636"/>
        <pc:sldMkLst>
          <pc:docMk/>
          <pc:sldMk cId="0" sldId="274"/>
        </pc:sldMkLst>
        <pc:spChg chg="mod">
          <ac:chgData name="Brendan Watson" userId="cd2fa18f-5e42-485b-b8cf-f402ee6f23f6" providerId="ADAL" clId="{0374601A-0818-074A-BCAF-372C6EE259E4}" dt="2024-10-11T01:31:36.809" v="1382" actId="1076"/>
          <ac:spMkLst>
            <pc:docMk/>
            <pc:sldMk cId="0" sldId="274"/>
            <ac:spMk id="2" creationId="{FB2CEDCC-0F41-00C7-BB87-B2400048E611}"/>
          </ac:spMkLst>
        </pc:spChg>
        <pc:spChg chg="del mod">
          <ac:chgData name="Brendan Watson" userId="cd2fa18f-5e42-485b-b8cf-f402ee6f23f6" providerId="ADAL" clId="{0374601A-0818-074A-BCAF-372C6EE259E4}" dt="2024-10-11T00:39:39.234" v="268" actId="478"/>
          <ac:spMkLst>
            <pc:docMk/>
            <pc:sldMk cId="0" sldId="274"/>
            <ac:spMk id="180" creationId="{00000000-0000-0000-0000-000000000000}"/>
          </ac:spMkLst>
        </pc:spChg>
        <pc:spChg chg="mod">
          <ac:chgData name="Brendan Watson" userId="cd2fa18f-5e42-485b-b8cf-f402ee6f23f6" providerId="ADAL" clId="{0374601A-0818-074A-BCAF-372C6EE259E4}" dt="2024-10-13T01:11:02.810" v="1671" actId="27636"/>
          <ac:spMkLst>
            <pc:docMk/>
            <pc:sldMk cId="0" sldId="274"/>
            <ac:spMk id="181" creationId="{00000000-0000-0000-0000-000000000000}"/>
          </ac:spMkLst>
        </pc:spChg>
      </pc:sldChg>
      <pc:sldChg chg="addSp delSp modSp mod">
        <pc:chgData name="Brendan Watson" userId="cd2fa18f-5e42-485b-b8cf-f402ee6f23f6" providerId="ADAL" clId="{0374601A-0818-074A-BCAF-372C6EE259E4}" dt="2024-10-11T02:00:29.731" v="1607" actId="1076"/>
        <pc:sldMkLst>
          <pc:docMk/>
          <pc:sldMk cId="0" sldId="275"/>
        </pc:sldMkLst>
        <pc:spChg chg="add mod">
          <ac:chgData name="Brendan Watson" userId="cd2fa18f-5e42-485b-b8cf-f402ee6f23f6" providerId="ADAL" clId="{0374601A-0818-074A-BCAF-372C6EE259E4}" dt="2024-10-11T02:00:29.731" v="1607" actId="1076"/>
          <ac:spMkLst>
            <pc:docMk/>
            <pc:sldMk cId="0" sldId="275"/>
            <ac:spMk id="6" creationId="{5B01B1C5-EAD0-2F50-250E-A30C684CB841}"/>
          </ac:spMkLst>
        </pc:spChg>
        <pc:spChg chg="mod">
          <ac:chgData name="Brendan Watson" userId="cd2fa18f-5e42-485b-b8cf-f402ee6f23f6" providerId="ADAL" clId="{0374601A-0818-074A-BCAF-372C6EE259E4}" dt="2024-10-11T01:06:40.717" v="528" actId="1076"/>
          <ac:spMkLst>
            <pc:docMk/>
            <pc:sldMk cId="0" sldId="275"/>
            <ac:spMk id="186" creationId="{00000000-0000-0000-0000-000000000000}"/>
          </ac:spMkLst>
        </pc:spChg>
        <pc:spChg chg="mod">
          <ac:chgData name="Brendan Watson" userId="cd2fa18f-5e42-485b-b8cf-f402ee6f23f6" providerId="ADAL" clId="{0374601A-0818-074A-BCAF-372C6EE259E4}" dt="2024-10-11T01:07:00.804" v="539" actId="20577"/>
          <ac:spMkLst>
            <pc:docMk/>
            <pc:sldMk cId="0" sldId="275"/>
            <ac:spMk id="187" creationId="{00000000-0000-0000-0000-000000000000}"/>
          </ac:spMkLst>
        </pc:spChg>
        <pc:picChg chg="mod">
          <ac:chgData name="Brendan Watson" userId="cd2fa18f-5e42-485b-b8cf-f402ee6f23f6" providerId="ADAL" clId="{0374601A-0818-074A-BCAF-372C6EE259E4}" dt="2024-10-11T01:06:46.735" v="536" actId="1036"/>
          <ac:picMkLst>
            <pc:docMk/>
            <pc:sldMk cId="0" sldId="275"/>
            <ac:picMk id="2" creationId="{FB68C2CB-9996-DF1B-F7A3-ADAF4FECB3F8}"/>
          </ac:picMkLst>
        </pc:picChg>
        <pc:picChg chg="mod">
          <ac:chgData name="Brendan Watson" userId="cd2fa18f-5e42-485b-b8cf-f402ee6f23f6" providerId="ADAL" clId="{0374601A-0818-074A-BCAF-372C6EE259E4}" dt="2024-10-11T01:06:46.735" v="536" actId="1036"/>
          <ac:picMkLst>
            <pc:docMk/>
            <pc:sldMk cId="0" sldId="275"/>
            <ac:picMk id="3" creationId="{68F2FA25-9362-29A6-A334-92323173F8D0}"/>
          </ac:picMkLst>
        </pc:picChg>
        <pc:picChg chg="mod">
          <ac:chgData name="Brendan Watson" userId="cd2fa18f-5e42-485b-b8cf-f402ee6f23f6" providerId="ADAL" clId="{0374601A-0818-074A-BCAF-372C6EE259E4}" dt="2024-10-11T01:06:46.735" v="536" actId="1036"/>
          <ac:picMkLst>
            <pc:docMk/>
            <pc:sldMk cId="0" sldId="275"/>
            <ac:picMk id="4" creationId="{43F4DE82-4460-7599-1712-D221D1C33C4D}"/>
          </ac:picMkLst>
        </pc:picChg>
        <pc:picChg chg="mod">
          <ac:chgData name="Brendan Watson" userId="cd2fa18f-5e42-485b-b8cf-f402ee6f23f6" providerId="ADAL" clId="{0374601A-0818-074A-BCAF-372C6EE259E4}" dt="2024-10-11T01:06:46.735" v="536" actId="1036"/>
          <ac:picMkLst>
            <pc:docMk/>
            <pc:sldMk cId="0" sldId="275"/>
            <ac:picMk id="5" creationId="{AF1BB32E-0B0F-7DCE-EF64-7E9390837A8A}"/>
          </ac:picMkLst>
        </pc:picChg>
        <pc:picChg chg="mod">
          <ac:chgData name="Brendan Watson" userId="cd2fa18f-5e42-485b-b8cf-f402ee6f23f6" providerId="ADAL" clId="{0374601A-0818-074A-BCAF-372C6EE259E4}" dt="2024-10-11T00:41:45.018" v="321" actId="1076"/>
          <ac:picMkLst>
            <pc:docMk/>
            <pc:sldMk cId="0" sldId="275"/>
            <ac:picMk id="188" creationId="{00000000-0000-0000-0000-000000000000}"/>
          </ac:picMkLst>
        </pc:picChg>
        <pc:picChg chg="del">
          <ac:chgData name="Brendan Watson" userId="cd2fa18f-5e42-485b-b8cf-f402ee6f23f6" providerId="ADAL" clId="{0374601A-0818-074A-BCAF-372C6EE259E4}" dt="2024-10-11T01:05:44.767" v="514" actId="478"/>
          <ac:picMkLst>
            <pc:docMk/>
            <pc:sldMk cId="0" sldId="275"/>
            <ac:picMk id="189" creationId="{00000000-0000-0000-0000-000000000000}"/>
          </ac:picMkLst>
        </pc:picChg>
        <pc:picChg chg="del">
          <ac:chgData name="Brendan Watson" userId="cd2fa18f-5e42-485b-b8cf-f402ee6f23f6" providerId="ADAL" clId="{0374601A-0818-074A-BCAF-372C6EE259E4}" dt="2024-10-11T01:05:44.767" v="514" actId="478"/>
          <ac:picMkLst>
            <pc:docMk/>
            <pc:sldMk cId="0" sldId="275"/>
            <ac:picMk id="190" creationId="{00000000-0000-0000-0000-000000000000}"/>
          </ac:picMkLst>
        </pc:picChg>
        <pc:picChg chg="add mod">
          <ac:chgData name="Brendan Watson" userId="cd2fa18f-5e42-485b-b8cf-f402ee6f23f6" providerId="ADAL" clId="{0374601A-0818-074A-BCAF-372C6EE259E4}" dt="2024-10-11T02:00:29.731" v="1607" actId="1076"/>
          <ac:picMkLst>
            <pc:docMk/>
            <pc:sldMk cId="0" sldId="275"/>
            <ac:picMk id="8194" creationId="{BF8B864E-2C30-E6ED-B807-3CB0D83DDEC3}"/>
          </ac:picMkLst>
        </pc:picChg>
      </pc:sldChg>
      <pc:sldChg chg="modSp mod">
        <pc:chgData name="Brendan Watson" userId="cd2fa18f-5e42-485b-b8cf-f402ee6f23f6" providerId="ADAL" clId="{0374601A-0818-074A-BCAF-372C6EE259E4}" dt="2024-10-11T00:43:10.936" v="346" actId="1076"/>
        <pc:sldMkLst>
          <pc:docMk/>
          <pc:sldMk cId="0" sldId="277"/>
        </pc:sldMkLst>
        <pc:spChg chg="mod">
          <ac:chgData name="Brendan Watson" userId="cd2fa18f-5e42-485b-b8cf-f402ee6f23f6" providerId="ADAL" clId="{0374601A-0818-074A-BCAF-372C6EE259E4}" dt="2024-10-11T00:43:10.936" v="346" actId="1076"/>
          <ac:spMkLst>
            <pc:docMk/>
            <pc:sldMk cId="0" sldId="277"/>
            <ac:spMk id="204" creationId="{00000000-0000-0000-0000-000000000000}"/>
          </ac:spMkLst>
        </pc:spChg>
      </pc:sldChg>
      <pc:sldChg chg="modSp mod">
        <pc:chgData name="Brendan Watson" userId="cd2fa18f-5e42-485b-b8cf-f402ee6f23f6" providerId="ADAL" clId="{0374601A-0818-074A-BCAF-372C6EE259E4}" dt="2024-10-11T01:23:27.985" v="1138" actId="122"/>
        <pc:sldMkLst>
          <pc:docMk/>
          <pc:sldMk cId="0" sldId="278"/>
        </pc:sldMkLst>
        <pc:spChg chg="mod">
          <ac:chgData name="Brendan Watson" userId="cd2fa18f-5e42-485b-b8cf-f402ee6f23f6" providerId="ADAL" clId="{0374601A-0818-074A-BCAF-372C6EE259E4}" dt="2024-10-11T01:23:27.985" v="1138" actId="122"/>
          <ac:spMkLst>
            <pc:docMk/>
            <pc:sldMk cId="0" sldId="278"/>
            <ac:spMk id="209" creationId="{00000000-0000-0000-0000-000000000000}"/>
          </ac:spMkLst>
        </pc:spChg>
        <pc:spChg chg="mod">
          <ac:chgData name="Brendan Watson" userId="cd2fa18f-5e42-485b-b8cf-f402ee6f23f6" providerId="ADAL" clId="{0374601A-0818-074A-BCAF-372C6EE259E4}" dt="2024-10-11T01:20:35.349" v="1112" actId="14100"/>
          <ac:spMkLst>
            <pc:docMk/>
            <pc:sldMk cId="0" sldId="278"/>
            <ac:spMk id="210" creationId="{00000000-0000-0000-0000-000000000000}"/>
          </ac:spMkLst>
        </pc:spChg>
      </pc:sldChg>
      <pc:sldChg chg="modSp mod">
        <pc:chgData name="Brendan Watson" userId="cd2fa18f-5e42-485b-b8cf-f402ee6f23f6" providerId="ADAL" clId="{0374601A-0818-074A-BCAF-372C6EE259E4}" dt="2024-10-11T01:23:36.625" v="1139" actId="122"/>
        <pc:sldMkLst>
          <pc:docMk/>
          <pc:sldMk cId="0" sldId="279"/>
        </pc:sldMkLst>
        <pc:spChg chg="mod">
          <ac:chgData name="Brendan Watson" userId="cd2fa18f-5e42-485b-b8cf-f402ee6f23f6" providerId="ADAL" clId="{0374601A-0818-074A-BCAF-372C6EE259E4}" dt="2024-10-11T01:23:36.625" v="1139" actId="122"/>
          <ac:spMkLst>
            <pc:docMk/>
            <pc:sldMk cId="0" sldId="279"/>
            <ac:spMk id="215" creationId="{00000000-0000-0000-0000-000000000000}"/>
          </ac:spMkLst>
        </pc:spChg>
        <pc:spChg chg="mod">
          <ac:chgData name="Brendan Watson" userId="cd2fa18f-5e42-485b-b8cf-f402ee6f23f6" providerId="ADAL" clId="{0374601A-0818-074A-BCAF-372C6EE259E4}" dt="2024-10-11T00:44:47.541" v="442" actId="207"/>
          <ac:spMkLst>
            <pc:docMk/>
            <pc:sldMk cId="0" sldId="279"/>
            <ac:spMk id="216" creationId="{00000000-0000-0000-0000-000000000000}"/>
          </ac:spMkLst>
        </pc:spChg>
      </pc:sldChg>
      <pc:sldChg chg="addSp delSp modSp mod">
        <pc:chgData name="Brendan Watson" userId="cd2fa18f-5e42-485b-b8cf-f402ee6f23f6" providerId="ADAL" clId="{0374601A-0818-074A-BCAF-372C6EE259E4}" dt="2024-10-13T03:06:19.433" v="1684" actId="207"/>
        <pc:sldMkLst>
          <pc:docMk/>
          <pc:sldMk cId="0" sldId="280"/>
        </pc:sldMkLst>
        <pc:spChg chg="add mod">
          <ac:chgData name="Brendan Watson" userId="cd2fa18f-5e42-485b-b8cf-f402ee6f23f6" providerId="ADAL" clId="{0374601A-0818-074A-BCAF-372C6EE259E4}" dt="2024-10-11T01:24:06.255" v="1155" actId="167"/>
          <ac:spMkLst>
            <pc:docMk/>
            <pc:sldMk cId="0" sldId="280"/>
            <ac:spMk id="2" creationId="{6788F6EB-DE9F-FE77-32AE-F002F6B0E714}"/>
          </ac:spMkLst>
        </pc:spChg>
        <pc:spChg chg="add mod">
          <ac:chgData name="Brendan Watson" userId="cd2fa18f-5e42-485b-b8cf-f402ee6f23f6" providerId="ADAL" clId="{0374601A-0818-074A-BCAF-372C6EE259E4}" dt="2024-10-13T03:06:12.377" v="1681" actId="20577"/>
          <ac:spMkLst>
            <pc:docMk/>
            <pc:sldMk cId="0" sldId="280"/>
            <ac:spMk id="3" creationId="{C5E34BC3-C559-1EDA-2731-9A70A512D78B}"/>
          </ac:spMkLst>
        </pc:spChg>
        <pc:spChg chg="add mod">
          <ac:chgData name="Brendan Watson" userId="cd2fa18f-5e42-485b-b8cf-f402ee6f23f6" providerId="ADAL" clId="{0374601A-0818-074A-BCAF-372C6EE259E4}" dt="2024-10-13T03:06:19.433" v="1684" actId="207"/>
          <ac:spMkLst>
            <pc:docMk/>
            <pc:sldMk cId="0" sldId="280"/>
            <ac:spMk id="4" creationId="{C015B6B4-EBBD-C364-4BF5-49AE2E8D5679}"/>
          </ac:spMkLst>
        </pc:spChg>
        <pc:spChg chg="mod">
          <ac:chgData name="Brendan Watson" userId="cd2fa18f-5e42-485b-b8cf-f402ee6f23f6" providerId="ADAL" clId="{0374601A-0818-074A-BCAF-372C6EE259E4}" dt="2024-10-11T01:23:48.737" v="1151" actId="20577"/>
          <ac:spMkLst>
            <pc:docMk/>
            <pc:sldMk cId="0" sldId="280"/>
            <ac:spMk id="222" creationId="{00000000-0000-0000-0000-000000000000}"/>
          </ac:spMkLst>
        </pc:spChg>
        <pc:picChg chg="del">
          <ac:chgData name="Brendan Watson" userId="cd2fa18f-5e42-485b-b8cf-f402ee6f23f6" providerId="ADAL" clId="{0374601A-0818-074A-BCAF-372C6EE259E4}" dt="2024-10-11T00:55:47.418" v="493" actId="478"/>
          <ac:picMkLst>
            <pc:docMk/>
            <pc:sldMk cId="0" sldId="280"/>
            <ac:picMk id="221" creationId="{00000000-0000-0000-0000-000000000000}"/>
          </ac:picMkLst>
        </pc:picChg>
        <pc:picChg chg="add mod">
          <ac:chgData name="Brendan Watson" userId="cd2fa18f-5e42-485b-b8cf-f402ee6f23f6" providerId="ADAL" clId="{0374601A-0818-074A-BCAF-372C6EE259E4}" dt="2024-10-11T01:23:59.995" v="1153" actId="167"/>
          <ac:picMkLst>
            <pc:docMk/>
            <pc:sldMk cId="0" sldId="280"/>
            <ac:picMk id="1026" creationId="{A9978E06-F76E-528D-C957-CA63BF4D8977}"/>
          </ac:picMkLst>
        </pc:picChg>
      </pc:sldChg>
      <pc:sldChg chg="delSp modSp mod">
        <pc:chgData name="Brendan Watson" userId="cd2fa18f-5e42-485b-b8cf-f402ee6f23f6" providerId="ADAL" clId="{0374601A-0818-074A-BCAF-372C6EE259E4}" dt="2024-10-11T01:30:33.441" v="1318" actId="14100"/>
        <pc:sldMkLst>
          <pc:docMk/>
          <pc:sldMk cId="0" sldId="282"/>
        </pc:sldMkLst>
        <pc:spChg chg="mod">
          <ac:chgData name="Brendan Watson" userId="cd2fa18f-5e42-485b-b8cf-f402ee6f23f6" providerId="ADAL" clId="{0374601A-0818-074A-BCAF-372C6EE259E4}" dt="2024-10-11T01:24:44.425" v="1165" actId="1076"/>
          <ac:spMkLst>
            <pc:docMk/>
            <pc:sldMk cId="0" sldId="282"/>
            <ac:spMk id="8" creationId="{32A9ABA0-2A73-0864-926C-C4DD0C143CCC}"/>
          </ac:spMkLst>
        </pc:spChg>
        <pc:spChg chg="mod">
          <ac:chgData name="Brendan Watson" userId="cd2fa18f-5e42-485b-b8cf-f402ee6f23f6" providerId="ADAL" clId="{0374601A-0818-074A-BCAF-372C6EE259E4}" dt="2024-10-11T01:24:34.496" v="1163" actId="1076"/>
          <ac:spMkLst>
            <pc:docMk/>
            <pc:sldMk cId="0" sldId="282"/>
            <ac:spMk id="233" creationId="{00000000-0000-0000-0000-000000000000}"/>
          </ac:spMkLst>
        </pc:spChg>
        <pc:spChg chg="mod">
          <ac:chgData name="Brendan Watson" userId="cd2fa18f-5e42-485b-b8cf-f402ee6f23f6" providerId="ADAL" clId="{0374601A-0818-074A-BCAF-372C6EE259E4}" dt="2024-10-11T01:24:40.241" v="1164" actId="1076"/>
          <ac:spMkLst>
            <pc:docMk/>
            <pc:sldMk cId="0" sldId="282"/>
            <ac:spMk id="238" creationId="{00000000-0000-0000-0000-000000000000}"/>
          </ac:spMkLst>
        </pc:spChg>
        <pc:picChg chg="mod">
          <ac:chgData name="Brendan Watson" userId="cd2fa18f-5e42-485b-b8cf-f402ee6f23f6" providerId="ADAL" clId="{0374601A-0818-074A-BCAF-372C6EE259E4}" dt="2024-10-11T01:30:29.489" v="1317" actId="14100"/>
          <ac:picMkLst>
            <pc:docMk/>
            <pc:sldMk cId="0" sldId="282"/>
            <ac:picMk id="4" creationId="{06B8AACF-2E1D-B780-2B3D-104EAD2D0003}"/>
          </ac:picMkLst>
        </pc:picChg>
        <pc:picChg chg="mod">
          <ac:chgData name="Brendan Watson" userId="cd2fa18f-5e42-485b-b8cf-f402ee6f23f6" providerId="ADAL" clId="{0374601A-0818-074A-BCAF-372C6EE259E4}" dt="2024-10-11T01:30:33.441" v="1318" actId="14100"/>
          <ac:picMkLst>
            <pc:docMk/>
            <pc:sldMk cId="0" sldId="282"/>
            <ac:picMk id="7" creationId="{14EA6106-FD1E-AE99-E779-C89E20719BED}"/>
          </ac:picMkLst>
        </pc:picChg>
        <pc:cxnChg chg="del">
          <ac:chgData name="Brendan Watson" userId="cd2fa18f-5e42-485b-b8cf-f402ee6f23f6" providerId="ADAL" clId="{0374601A-0818-074A-BCAF-372C6EE259E4}" dt="2024-10-11T00:45:24.021" v="449" actId="478"/>
          <ac:cxnSpMkLst>
            <pc:docMk/>
            <pc:sldMk cId="0" sldId="282"/>
            <ac:cxnSpMk id="232" creationId="{00000000-0000-0000-0000-000000000000}"/>
          </ac:cxnSpMkLst>
        </pc:cxnChg>
        <pc:cxnChg chg="del">
          <ac:chgData name="Brendan Watson" userId="cd2fa18f-5e42-485b-b8cf-f402ee6f23f6" providerId="ADAL" clId="{0374601A-0818-074A-BCAF-372C6EE259E4}" dt="2024-10-11T00:45:25.653" v="450" actId="478"/>
          <ac:cxnSpMkLst>
            <pc:docMk/>
            <pc:sldMk cId="0" sldId="282"/>
            <ac:cxnSpMk id="236" creationId="{00000000-0000-0000-0000-000000000000}"/>
          </ac:cxnSpMkLst>
        </pc:cxnChg>
      </pc:sldChg>
      <pc:sldChg chg="del">
        <pc:chgData name="Brendan Watson" userId="cd2fa18f-5e42-485b-b8cf-f402ee6f23f6" providerId="ADAL" clId="{0374601A-0818-074A-BCAF-372C6EE259E4}" dt="2024-10-11T00:46:17.724" v="478" actId="2696"/>
        <pc:sldMkLst>
          <pc:docMk/>
          <pc:sldMk cId="0" sldId="283"/>
        </pc:sldMkLst>
      </pc:sldChg>
      <pc:sldChg chg="modSp mod">
        <pc:chgData name="Brendan Watson" userId="cd2fa18f-5e42-485b-b8cf-f402ee6f23f6" providerId="ADAL" clId="{0374601A-0818-074A-BCAF-372C6EE259E4}" dt="2024-10-11T01:20:21.241" v="1111" actId="255"/>
        <pc:sldMkLst>
          <pc:docMk/>
          <pc:sldMk cId="0" sldId="285"/>
        </pc:sldMkLst>
        <pc:spChg chg="mod">
          <ac:chgData name="Brendan Watson" userId="cd2fa18f-5e42-485b-b8cf-f402ee6f23f6" providerId="ADAL" clId="{0374601A-0818-074A-BCAF-372C6EE259E4}" dt="2024-10-11T00:56:34.597" v="507" actId="1076"/>
          <ac:spMkLst>
            <pc:docMk/>
            <pc:sldMk cId="0" sldId="285"/>
            <ac:spMk id="256" creationId="{00000000-0000-0000-0000-000000000000}"/>
          </ac:spMkLst>
        </pc:spChg>
        <pc:spChg chg="mod">
          <ac:chgData name="Brendan Watson" userId="cd2fa18f-5e42-485b-b8cf-f402ee6f23f6" providerId="ADAL" clId="{0374601A-0818-074A-BCAF-372C6EE259E4}" dt="2024-10-11T01:20:21.241" v="1111" actId="255"/>
          <ac:spMkLst>
            <pc:docMk/>
            <pc:sldMk cId="0" sldId="285"/>
            <ac:spMk id="257" creationId="{00000000-0000-0000-0000-000000000000}"/>
          </ac:spMkLst>
        </pc:spChg>
      </pc:sldChg>
      <pc:sldChg chg="modSp mod">
        <pc:chgData name="Brendan Watson" userId="cd2fa18f-5e42-485b-b8cf-f402ee6f23f6" providerId="ADAL" clId="{0374601A-0818-074A-BCAF-372C6EE259E4}" dt="2024-10-11T00:55:43.994" v="492" actId="1076"/>
        <pc:sldMkLst>
          <pc:docMk/>
          <pc:sldMk cId="1947800068" sldId="286"/>
        </pc:sldMkLst>
        <pc:spChg chg="mod">
          <ac:chgData name="Brendan Watson" userId="cd2fa18f-5e42-485b-b8cf-f402ee6f23f6" providerId="ADAL" clId="{0374601A-0818-074A-BCAF-372C6EE259E4}" dt="2024-10-11T00:55:43.994" v="492" actId="1076"/>
          <ac:spMkLst>
            <pc:docMk/>
            <pc:sldMk cId="1947800068" sldId="286"/>
            <ac:spMk id="2" creationId="{E76EDD7E-DC28-F397-7461-E82AA9BEAD14}"/>
          </ac:spMkLst>
        </pc:spChg>
      </pc:sldChg>
      <pc:sldChg chg="delSp add mod setBg">
        <pc:chgData name="Brendan Watson" userId="cd2fa18f-5e42-485b-b8cf-f402ee6f23f6" providerId="ADAL" clId="{0374601A-0818-074A-BCAF-372C6EE259E4}" dt="2024-10-11T00:24:35.631" v="42"/>
        <pc:sldMkLst>
          <pc:docMk/>
          <pc:sldMk cId="1043675638" sldId="287"/>
        </pc:sldMkLst>
        <pc:spChg chg="del">
          <ac:chgData name="Brendan Watson" userId="cd2fa18f-5e42-485b-b8cf-f402ee6f23f6" providerId="ADAL" clId="{0374601A-0818-074A-BCAF-372C6EE259E4}" dt="2024-10-11T00:22:30.700" v="15" actId="478"/>
          <ac:spMkLst>
            <pc:docMk/>
            <pc:sldMk cId="1043675638" sldId="287"/>
            <ac:spMk id="2" creationId="{EA9E51B7-01B9-9A49-165F-69FC5EFFE51E}"/>
          </ac:spMkLst>
        </pc:spChg>
      </pc:sldChg>
      <pc:sldChg chg="addSp modSp add mod ord">
        <pc:chgData name="Brendan Watson" userId="cd2fa18f-5e42-485b-b8cf-f402ee6f23f6" providerId="ADAL" clId="{0374601A-0818-074A-BCAF-372C6EE259E4}" dt="2024-10-13T03:07:17.163" v="1700" actId="1076"/>
        <pc:sldMkLst>
          <pc:docMk/>
          <pc:sldMk cId="1242707024" sldId="288"/>
        </pc:sldMkLst>
        <pc:spChg chg="add mod">
          <ac:chgData name="Brendan Watson" userId="cd2fa18f-5e42-485b-b8cf-f402ee6f23f6" providerId="ADAL" clId="{0374601A-0818-074A-BCAF-372C6EE259E4}" dt="2024-10-13T03:07:15.146" v="1699" actId="14100"/>
          <ac:spMkLst>
            <pc:docMk/>
            <pc:sldMk cId="1242707024" sldId="288"/>
            <ac:spMk id="3" creationId="{BE9F2D5C-BA82-E079-90E4-4F638BAAADB4}"/>
          </ac:spMkLst>
        </pc:spChg>
        <pc:spChg chg="add mod">
          <ac:chgData name="Brendan Watson" userId="cd2fa18f-5e42-485b-b8cf-f402ee6f23f6" providerId="ADAL" clId="{0374601A-0818-074A-BCAF-372C6EE259E4}" dt="2024-10-13T03:07:17.163" v="1700" actId="1076"/>
          <ac:spMkLst>
            <pc:docMk/>
            <pc:sldMk cId="1242707024" sldId="288"/>
            <ac:spMk id="4" creationId="{4F9C8A71-8CA7-B574-E67A-9FF2BC685CFD}"/>
          </ac:spMkLst>
        </pc:spChg>
        <pc:spChg chg="mod">
          <ac:chgData name="Brendan Watson" userId="cd2fa18f-5e42-485b-b8cf-f402ee6f23f6" providerId="ADAL" clId="{0374601A-0818-074A-BCAF-372C6EE259E4}" dt="2024-10-11T01:23:39.873" v="1140" actId="122"/>
          <ac:spMkLst>
            <pc:docMk/>
            <pc:sldMk cId="1242707024" sldId="288"/>
            <ac:spMk id="69" creationId="{5A78E205-C0A0-F226-50D9-9843BF67CAD4}"/>
          </ac:spMkLst>
        </pc:spChg>
      </pc:sldChg>
      <pc:sldChg chg="modSp add del mod ord">
        <pc:chgData name="Brendan Watson" userId="cd2fa18f-5e42-485b-b8cf-f402ee6f23f6" providerId="ADAL" clId="{0374601A-0818-074A-BCAF-372C6EE259E4}" dt="2024-10-11T01:19:36.209" v="1082" actId="2696"/>
        <pc:sldMkLst>
          <pc:docMk/>
          <pc:sldMk cId="3173038703" sldId="288"/>
        </pc:sldMkLst>
        <pc:spChg chg="mod">
          <ac:chgData name="Brendan Watson" userId="cd2fa18f-5e42-485b-b8cf-f402ee6f23f6" providerId="ADAL" clId="{0374601A-0818-074A-BCAF-372C6EE259E4}" dt="2024-10-11T00:46:15.518" v="477" actId="20577"/>
          <ac:spMkLst>
            <pc:docMk/>
            <pc:sldMk cId="3173038703" sldId="288"/>
            <ac:spMk id="69" creationId="{9F7C1D7E-4B2E-CB21-A412-16C796B5749D}"/>
          </ac:spMkLst>
        </pc:spChg>
      </pc:sldChg>
      <pc:sldMasterChg chg="setBg modSldLayout">
        <pc:chgData name="Brendan Watson" userId="cd2fa18f-5e42-485b-b8cf-f402ee6f23f6" providerId="ADAL" clId="{0374601A-0818-074A-BCAF-372C6EE259E4}" dt="2024-10-11T00:23:06.053" v="29"/>
        <pc:sldMasterMkLst>
          <pc:docMk/>
          <pc:sldMasterMk cId="0" sldId="2147483659"/>
        </pc:sldMasterMkLst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48"/>
          </pc:sldLayoutMkLst>
        </pc:sldLayoutChg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49"/>
          </pc:sldLayoutMkLst>
        </pc:sldLayoutChg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50"/>
          </pc:sldLayoutMkLst>
        </pc:sldLayoutChg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51"/>
          </pc:sldLayoutMkLst>
        </pc:sldLayoutChg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52"/>
          </pc:sldLayoutMkLst>
        </pc:sldLayoutChg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53"/>
          </pc:sldLayoutMkLst>
        </pc:sldLayoutChg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54"/>
          </pc:sldLayoutMkLst>
        </pc:sldLayoutChg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55"/>
          </pc:sldLayoutMkLst>
        </pc:sldLayoutChg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56"/>
          </pc:sldLayoutMkLst>
        </pc:sldLayoutChg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57"/>
          </pc:sldLayoutMkLst>
        </pc:sldLayoutChg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58"/>
          </pc:sldLayoutMkLst>
        </pc:sldLayoutChg>
      </pc:sldMasterChg>
    </pc:docChg>
  </pc:docChgLst>
  <pc:docChgLst>
    <pc:chgData name="Brendan Watson" userId="S::brendan.watson@fenworks.com::cd2fa18f-5e42-485b-b8cf-f402ee6f23f6" providerId="AD" clId="Web-{F71BC387-914A-F003-D631-15C3CAFDEBCB}"/>
    <pc:docChg chg="modSld">
      <pc:chgData name="Brendan Watson" userId="S::brendan.watson@fenworks.com::cd2fa18f-5e42-485b-b8cf-f402ee6f23f6" providerId="AD" clId="Web-{F71BC387-914A-F003-D631-15C3CAFDEBCB}" dt="2024-10-10T23:44:10.555" v="3" actId="1076"/>
      <pc:docMkLst>
        <pc:docMk/>
      </pc:docMkLst>
      <pc:sldChg chg="delSp modSp">
        <pc:chgData name="Brendan Watson" userId="S::brendan.watson@fenworks.com::cd2fa18f-5e42-485b-b8cf-f402ee6f23f6" providerId="AD" clId="Web-{F71BC387-914A-F003-D631-15C3CAFDEBCB}" dt="2024-10-10T23:44:06.649" v="2" actId="1076"/>
        <pc:sldMkLst>
          <pc:docMk/>
          <pc:sldMk cId="0" sldId="258"/>
        </pc:sldMkLst>
        <pc:spChg chg="mod">
          <ac:chgData name="Brendan Watson" userId="S::brendan.watson@fenworks.com::cd2fa18f-5e42-485b-b8cf-f402ee6f23f6" providerId="AD" clId="Web-{F71BC387-914A-F003-D631-15C3CAFDEBCB}" dt="2024-10-10T23:44:06.649" v="2" actId="1076"/>
          <ac:spMkLst>
            <pc:docMk/>
            <pc:sldMk cId="0" sldId="258"/>
            <ac:spMk id="68" creationId="{00000000-0000-0000-0000-000000000000}"/>
          </ac:spMkLst>
        </pc:spChg>
        <pc:picChg chg="del">
          <ac:chgData name="Brendan Watson" userId="S::brendan.watson@fenworks.com::cd2fa18f-5e42-485b-b8cf-f402ee6f23f6" providerId="AD" clId="Web-{F71BC387-914A-F003-D631-15C3CAFDEBCB}" dt="2024-10-10T23:44:03.305" v="1"/>
          <ac:picMkLst>
            <pc:docMk/>
            <pc:sldMk cId="0" sldId="258"/>
            <ac:picMk id="67" creationId="{00000000-0000-0000-0000-000000000000}"/>
          </ac:picMkLst>
        </pc:picChg>
      </pc:sldChg>
      <pc:sldChg chg="modSp">
        <pc:chgData name="Brendan Watson" userId="S::brendan.watson@fenworks.com::cd2fa18f-5e42-485b-b8cf-f402ee6f23f6" providerId="AD" clId="Web-{F71BC387-914A-F003-D631-15C3CAFDEBCB}" dt="2024-10-10T23:44:10.555" v="3" actId="1076"/>
        <pc:sldMkLst>
          <pc:docMk/>
          <pc:sldMk cId="0" sldId="260"/>
        </pc:sldMkLst>
        <pc:picChg chg="mod">
          <ac:chgData name="Brendan Watson" userId="S::brendan.watson@fenworks.com::cd2fa18f-5e42-485b-b8cf-f402ee6f23f6" providerId="AD" clId="Web-{F71BC387-914A-F003-D631-15C3CAFDEBCB}" dt="2024-10-10T23:44:10.555" v="3" actId="1076"/>
          <ac:picMkLst>
            <pc:docMk/>
            <pc:sldMk cId="0" sldId="260"/>
            <ac:picMk id="81" creationId="{00000000-0000-0000-0000-000000000000}"/>
          </ac:picMkLst>
        </pc:picChg>
      </pc:sldChg>
    </pc:docChg>
  </pc:docChgLst>
  <pc:docChgLst>
    <pc:chgData name="Brendan Watson" userId="cd2fa18f-5e42-485b-b8cf-f402ee6f23f6" providerId="ADAL" clId="{673AFBEB-9520-8841-AFE6-209E5D40A4D2}"/>
    <pc:docChg chg="undo custSel addSld delSld modSld sldOrd">
      <pc:chgData name="Brendan Watson" userId="cd2fa18f-5e42-485b-b8cf-f402ee6f23f6" providerId="ADAL" clId="{673AFBEB-9520-8841-AFE6-209E5D40A4D2}" dt="2024-10-13T03:18:38.181" v="127" actId="255"/>
      <pc:docMkLst>
        <pc:docMk/>
      </pc:docMkLst>
      <pc:sldChg chg="addSp delSp modSp mod delAnim modAnim">
        <pc:chgData name="Brendan Watson" userId="cd2fa18f-5e42-485b-b8cf-f402ee6f23f6" providerId="ADAL" clId="{673AFBEB-9520-8841-AFE6-209E5D40A4D2}" dt="2024-10-13T03:16:22.034" v="88" actId="1076"/>
        <pc:sldMkLst>
          <pc:docMk/>
          <pc:sldMk cId="0" sldId="257"/>
        </pc:sldMkLst>
        <pc:spChg chg="mod">
          <ac:chgData name="Brendan Watson" userId="cd2fa18f-5e42-485b-b8cf-f402ee6f23f6" providerId="ADAL" clId="{673AFBEB-9520-8841-AFE6-209E5D40A4D2}" dt="2024-10-13T03:15:13.950" v="82" actId="207"/>
          <ac:spMkLst>
            <pc:docMk/>
            <pc:sldMk cId="0" sldId="257"/>
            <ac:spMk id="60" creationId="{00000000-0000-0000-0000-000000000000}"/>
          </ac:spMkLst>
        </pc:spChg>
        <pc:picChg chg="mod">
          <ac:chgData name="Brendan Watson" userId="cd2fa18f-5e42-485b-b8cf-f402ee6f23f6" providerId="ADAL" clId="{673AFBEB-9520-8841-AFE6-209E5D40A4D2}" dt="2024-10-13T03:16:22.034" v="88" actId="1076"/>
          <ac:picMkLst>
            <pc:docMk/>
            <pc:sldMk cId="0" sldId="257"/>
            <ac:picMk id="2" creationId="{01CD70E9-4AAA-7936-3CE9-ABFDC7072BAB}"/>
          </ac:picMkLst>
        </pc:picChg>
        <pc:picChg chg="add mod">
          <ac:chgData name="Brendan Watson" userId="cd2fa18f-5e42-485b-b8cf-f402ee6f23f6" providerId="ADAL" clId="{673AFBEB-9520-8841-AFE6-209E5D40A4D2}" dt="2024-10-13T03:16:22.034" v="88" actId="1076"/>
          <ac:picMkLst>
            <pc:docMk/>
            <pc:sldMk cId="0" sldId="257"/>
            <ac:picMk id="3" creationId="{250C782E-445E-6482-0C2D-E357F91FBC65}"/>
          </ac:picMkLst>
        </pc:picChg>
        <pc:picChg chg="del">
          <ac:chgData name="Brendan Watson" userId="cd2fa18f-5e42-485b-b8cf-f402ee6f23f6" providerId="ADAL" clId="{673AFBEB-9520-8841-AFE6-209E5D40A4D2}" dt="2024-10-13T03:16:14.446" v="86" actId="478"/>
          <ac:picMkLst>
            <pc:docMk/>
            <pc:sldMk cId="0" sldId="257"/>
            <ac:picMk id="4" creationId="{8F42C217-8629-1142-703E-AADA687FE20C}"/>
          </ac:picMkLst>
        </pc:picChg>
      </pc:sldChg>
      <pc:sldChg chg="modSp mod">
        <pc:chgData name="Brendan Watson" userId="cd2fa18f-5e42-485b-b8cf-f402ee6f23f6" providerId="ADAL" clId="{673AFBEB-9520-8841-AFE6-209E5D40A4D2}" dt="2024-10-13T03:14:06.446" v="76" actId="20577"/>
        <pc:sldMkLst>
          <pc:docMk/>
          <pc:sldMk cId="0" sldId="258"/>
        </pc:sldMkLst>
        <pc:spChg chg="mod">
          <ac:chgData name="Brendan Watson" userId="cd2fa18f-5e42-485b-b8cf-f402ee6f23f6" providerId="ADAL" clId="{673AFBEB-9520-8841-AFE6-209E5D40A4D2}" dt="2024-10-13T03:14:06.446" v="76" actId="20577"/>
          <ac:spMkLst>
            <pc:docMk/>
            <pc:sldMk cId="0" sldId="258"/>
            <ac:spMk id="68" creationId="{00000000-0000-0000-0000-000000000000}"/>
          </ac:spMkLst>
        </pc:spChg>
      </pc:sldChg>
      <pc:sldChg chg="addSp delSp modSp mod">
        <pc:chgData name="Brendan Watson" userId="cd2fa18f-5e42-485b-b8cf-f402ee6f23f6" providerId="ADAL" clId="{673AFBEB-9520-8841-AFE6-209E5D40A4D2}" dt="2024-10-13T03:17:30.480" v="114" actId="20577"/>
        <pc:sldMkLst>
          <pc:docMk/>
          <pc:sldMk cId="0" sldId="264"/>
        </pc:sldMkLst>
        <pc:spChg chg="mod">
          <ac:chgData name="Brendan Watson" userId="cd2fa18f-5e42-485b-b8cf-f402ee6f23f6" providerId="ADAL" clId="{673AFBEB-9520-8841-AFE6-209E5D40A4D2}" dt="2024-10-13T03:17:30.480" v="114" actId="20577"/>
          <ac:spMkLst>
            <pc:docMk/>
            <pc:sldMk cId="0" sldId="264"/>
            <ac:spMk id="104" creationId="{00000000-0000-0000-0000-000000000000}"/>
          </ac:spMkLst>
        </pc:spChg>
        <pc:picChg chg="add mod">
          <ac:chgData name="Brendan Watson" userId="cd2fa18f-5e42-485b-b8cf-f402ee6f23f6" providerId="ADAL" clId="{673AFBEB-9520-8841-AFE6-209E5D40A4D2}" dt="2024-10-13T03:17:22.786" v="99" actId="167"/>
          <ac:picMkLst>
            <pc:docMk/>
            <pc:sldMk cId="0" sldId="264"/>
            <ac:picMk id="1026" creationId="{3A016F48-B49A-7E42-9E88-8030CA0EAC92}"/>
          </ac:picMkLst>
        </pc:picChg>
        <pc:picChg chg="del mod">
          <ac:chgData name="Brendan Watson" userId="cd2fa18f-5e42-485b-b8cf-f402ee6f23f6" providerId="ADAL" clId="{673AFBEB-9520-8841-AFE6-209E5D40A4D2}" dt="2024-10-13T03:17:24.082" v="100" actId="478"/>
          <ac:picMkLst>
            <pc:docMk/>
            <pc:sldMk cId="0" sldId="264"/>
            <ac:picMk id="4098" creationId="{09D2D072-661F-8EAC-9F36-58FC6873F2B4}"/>
          </ac:picMkLst>
        </pc:picChg>
      </pc:sldChg>
      <pc:sldChg chg="modSp mod">
        <pc:chgData name="Brendan Watson" userId="cd2fa18f-5e42-485b-b8cf-f402ee6f23f6" providerId="ADAL" clId="{673AFBEB-9520-8841-AFE6-209E5D40A4D2}" dt="2024-10-13T03:18:38.181" v="127" actId="255"/>
        <pc:sldMkLst>
          <pc:docMk/>
          <pc:sldMk cId="0" sldId="268"/>
        </pc:sldMkLst>
        <pc:spChg chg="mod">
          <ac:chgData name="Brendan Watson" userId="cd2fa18f-5e42-485b-b8cf-f402ee6f23f6" providerId="ADAL" clId="{673AFBEB-9520-8841-AFE6-209E5D40A4D2}" dt="2024-10-13T03:18:38.181" v="127" actId="255"/>
          <ac:spMkLst>
            <pc:docMk/>
            <pc:sldMk cId="0" sldId="268"/>
            <ac:spMk id="2" creationId="{B8941341-951B-A060-1288-CBD674C5AA6C}"/>
          </ac:spMkLst>
        </pc:spChg>
      </pc:sldChg>
      <pc:sldChg chg="del">
        <pc:chgData name="Brendan Watson" userId="cd2fa18f-5e42-485b-b8cf-f402ee6f23f6" providerId="ADAL" clId="{673AFBEB-9520-8841-AFE6-209E5D40A4D2}" dt="2024-10-13T03:14:23.743" v="79" actId="2696"/>
        <pc:sldMkLst>
          <pc:docMk/>
          <pc:sldMk cId="1242707024" sldId="288"/>
        </pc:sldMkLst>
      </pc:sldChg>
      <pc:sldChg chg="add ord">
        <pc:chgData name="Brendan Watson" userId="cd2fa18f-5e42-485b-b8cf-f402ee6f23f6" providerId="ADAL" clId="{673AFBEB-9520-8841-AFE6-209E5D40A4D2}" dt="2024-10-13T03:14:19.997" v="78" actId="20578"/>
        <pc:sldMkLst>
          <pc:docMk/>
          <pc:sldMk cId="2457468807" sldId="289"/>
        </pc:sldMkLst>
      </pc:sldChg>
    </pc:docChg>
  </pc:docChgLst>
  <pc:docChgLst>
    <pc:chgData name="Jayson Efnor" userId="S::jayson.efnor@fenworks.com::00e2b893-4aab-426c-8420-aae63ed788ef" providerId="AD" clId="Web-{7B7CA659-D027-402D-8E19-BE375059EBC3}"/>
    <pc:docChg chg="delSld">
      <pc:chgData name="Jayson Efnor" userId="S::jayson.efnor@fenworks.com::00e2b893-4aab-426c-8420-aae63ed788ef" providerId="AD" clId="Web-{7B7CA659-D027-402D-8E19-BE375059EBC3}" dt="2024-10-02T20:53:12.794" v="0"/>
      <pc:docMkLst>
        <pc:docMk/>
      </pc:docMkLst>
      <pc:sldChg chg="del">
        <pc:chgData name="Jayson Efnor" userId="S::jayson.efnor@fenworks.com::00e2b893-4aab-426c-8420-aae63ed788ef" providerId="AD" clId="Web-{7B7CA659-D027-402D-8E19-BE375059EBC3}" dt="2024-10-02T20:53:12.794" v="0"/>
        <pc:sldMkLst>
          <pc:docMk/>
          <pc:sldMk cId="0" sldId="266"/>
        </pc:sldMkLst>
      </pc:sldChg>
    </pc:docChg>
  </pc:docChgLst>
  <pc:docChgLst>
    <pc:chgData name="Jayson Efnor" userId="00e2b893-4aab-426c-8420-aae63ed788ef" providerId="ADAL" clId="{E65C4B43-1F39-4F2B-A7B5-E7968B532F54}"/>
    <pc:docChg chg="custSel delSld modSld">
      <pc:chgData name="Jayson Efnor" userId="00e2b893-4aab-426c-8420-aae63ed788ef" providerId="ADAL" clId="{E65C4B43-1F39-4F2B-A7B5-E7968B532F54}" dt="2024-10-02T20:35:09.383" v="514" actId="27636"/>
      <pc:docMkLst>
        <pc:docMk/>
      </pc:docMkLst>
      <pc:sldChg chg="modSp mod">
        <pc:chgData name="Jayson Efnor" userId="00e2b893-4aab-426c-8420-aae63ed788ef" providerId="ADAL" clId="{E65C4B43-1F39-4F2B-A7B5-E7968B532F54}" dt="2024-10-02T20:27:31.951" v="164" actId="20577"/>
        <pc:sldMkLst>
          <pc:docMk/>
          <pc:sldMk cId="0" sldId="258"/>
        </pc:sldMkLst>
        <pc:spChg chg="mod">
          <ac:chgData name="Jayson Efnor" userId="00e2b893-4aab-426c-8420-aae63ed788ef" providerId="ADAL" clId="{E65C4B43-1F39-4F2B-A7B5-E7968B532F54}" dt="2024-10-02T20:27:31.951" v="164" actId="20577"/>
          <ac:spMkLst>
            <pc:docMk/>
            <pc:sldMk cId="0" sldId="258"/>
            <ac:spMk id="68" creationId="{00000000-0000-0000-0000-000000000000}"/>
          </ac:spMkLst>
        </pc:spChg>
      </pc:sldChg>
      <pc:sldChg chg="del">
        <pc:chgData name="Jayson Efnor" userId="00e2b893-4aab-426c-8420-aae63ed788ef" providerId="ADAL" clId="{E65C4B43-1F39-4F2B-A7B5-E7968B532F54}" dt="2024-10-02T20:27:36.493" v="165" actId="2696"/>
        <pc:sldMkLst>
          <pc:docMk/>
          <pc:sldMk cId="0" sldId="259"/>
        </pc:sldMkLst>
      </pc:sldChg>
      <pc:sldChg chg="addSp delSp modSp mod">
        <pc:chgData name="Jayson Efnor" userId="00e2b893-4aab-426c-8420-aae63ed788ef" providerId="ADAL" clId="{E65C4B43-1F39-4F2B-A7B5-E7968B532F54}" dt="2024-10-02T20:28:37.021" v="196" actId="20577"/>
        <pc:sldMkLst>
          <pc:docMk/>
          <pc:sldMk cId="0" sldId="264"/>
        </pc:sldMkLst>
        <pc:spChg chg="mod">
          <ac:chgData name="Jayson Efnor" userId="00e2b893-4aab-426c-8420-aae63ed788ef" providerId="ADAL" clId="{E65C4B43-1F39-4F2B-A7B5-E7968B532F54}" dt="2024-10-02T20:28:07.310" v="177" actId="20577"/>
          <ac:spMkLst>
            <pc:docMk/>
            <pc:sldMk cId="0" sldId="264"/>
            <ac:spMk id="103" creationId="{00000000-0000-0000-0000-000000000000}"/>
          </ac:spMkLst>
        </pc:spChg>
        <pc:spChg chg="mod">
          <ac:chgData name="Jayson Efnor" userId="00e2b893-4aab-426c-8420-aae63ed788ef" providerId="ADAL" clId="{E65C4B43-1F39-4F2B-A7B5-E7968B532F54}" dt="2024-10-02T20:28:37.021" v="196" actId="20577"/>
          <ac:spMkLst>
            <pc:docMk/>
            <pc:sldMk cId="0" sldId="264"/>
            <ac:spMk id="104" creationId="{00000000-0000-0000-0000-000000000000}"/>
          </ac:spMkLst>
        </pc:spChg>
        <pc:picChg chg="del">
          <ac:chgData name="Jayson Efnor" userId="00e2b893-4aab-426c-8420-aae63ed788ef" providerId="ADAL" clId="{E65C4B43-1F39-4F2B-A7B5-E7968B532F54}" dt="2024-10-02T20:28:09.055" v="178" actId="478"/>
          <ac:picMkLst>
            <pc:docMk/>
            <pc:sldMk cId="0" sldId="264"/>
            <ac:picMk id="3" creationId="{1D16DE8A-161F-325E-222C-08254670F881}"/>
          </ac:picMkLst>
        </pc:picChg>
        <pc:picChg chg="del">
          <ac:chgData name="Jayson Efnor" userId="00e2b893-4aab-426c-8420-aae63ed788ef" providerId="ADAL" clId="{E65C4B43-1F39-4F2B-A7B5-E7968B532F54}" dt="2024-10-02T20:28:09.822" v="179" actId="478"/>
          <ac:picMkLst>
            <pc:docMk/>
            <pc:sldMk cId="0" sldId="264"/>
            <ac:picMk id="105" creationId="{00000000-0000-0000-0000-000000000000}"/>
          </ac:picMkLst>
        </pc:picChg>
        <pc:picChg chg="add mod">
          <ac:chgData name="Jayson Efnor" userId="00e2b893-4aab-426c-8420-aae63ed788ef" providerId="ADAL" clId="{E65C4B43-1F39-4F2B-A7B5-E7968B532F54}" dt="2024-10-02T20:28:19.933" v="182" actId="1076"/>
          <ac:picMkLst>
            <pc:docMk/>
            <pc:sldMk cId="0" sldId="264"/>
            <ac:picMk id="1026" creationId="{4E4CB219-C16B-140F-D8BC-DEC9CF9ECEA3}"/>
          </ac:picMkLst>
        </pc:picChg>
      </pc:sldChg>
      <pc:sldChg chg="modSp mod">
        <pc:chgData name="Jayson Efnor" userId="00e2b893-4aab-426c-8420-aae63ed788ef" providerId="ADAL" clId="{E65C4B43-1F39-4F2B-A7B5-E7968B532F54}" dt="2024-10-02T20:31:45.806" v="435" actId="20577"/>
        <pc:sldMkLst>
          <pc:docMk/>
          <pc:sldMk cId="0" sldId="268"/>
        </pc:sldMkLst>
        <pc:spChg chg="mod">
          <ac:chgData name="Jayson Efnor" userId="00e2b893-4aab-426c-8420-aae63ed788ef" providerId="ADAL" clId="{E65C4B43-1F39-4F2B-A7B5-E7968B532F54}" dt="2024-10-02T20:31:45.806" v="435" actId="20577"/>
          <ac:spMkLst>
            <pc:docMk/>
            <pc:sldMk cId="0" sldId="268"/>
            <ac:spMk id="2" creationId="{B8941341-951B-A060-1288-CBD674C5AA6C}"/>
          </ac:spMkLst>
        </pc:spChg>
      </pc:sldChg>
      <pc:sldChg chg="modSp mod">
        <pc:chgData name="Jayson Efnor" userId="00e2b893-4aab-426c-8420-aae63ed788ef" providerId="ADAL" clId="{E65C4B43-1F39-4F2B-A7B5-E7968B532F54}" dt="2024-10-02T20:32:18.578" v="455" actId="13926"/>
        <pc:sldMkLst>
          <pc:docMk/>
          <pc:sldMk cId="0" sldId="274"/>
        </pc:sldMkLst>
        <pc:spChg chg="mod">
          <ac:chgData name="Jayson Efnor" userId="00e2b893-4aab-426c-8420-aae63ed788ef" providerId="ADAL" clId="{E65C4B43-1F39-4F2B-A7B5-E7968B532F54}" dt="2024-10-02T20:32:18.578" v="455" actId="13926"/>
          <ac:spMkLst>
            <pc:docMk/>
            <pc:sldMk cId="0" sldId="274"/>
            <ac:spMk id="181" creationId="{00000000-0000-0000-0000-000000000000}"/>
          </ac:spMkLst>
        </pc:spChg>
      </pc:sldChg>
      <pc:sldChg chg="modSp mod">
        <pc:chgData name="Jayson Efnor" userId="00e2b893-4aab-426c-8420-aae63ed788ef" providerId="ADAL" clId="{E65C4B43-1F39-4F2B-A7B5-E7968B532F54}" dt="2024-10-02T20:32:48.496" v="478" actId="20577"/>
        <pc:sldMkLst>
          <pc:docMk/>
          <pc:sldMk cId="0" sldId="277"/>
        </pc:sldMkLst>
        <pc:spChg chg="mod">
          <ac:chgData name="Jayson Efnor" userId="00e2b893-4aab-426c-8420-aae63ed788ef" providerId="ADAL" clId="{E65C4B43-1F39-4F2B-A7B5-E7968B532F54}" dt="2024-10-02T20:32:48.496" v="478" actId="20577"/>
          <ac:spMkLst>
            <pc:docMk/>
            <pc:sldMk cId="0" sldId="277"/>
            <ac:spMk id="204" creationId="{00000000-0000-0000-0000-000000000000}"/>
          </ac:spMkLst>
        </pc:spChg>
      </pc:sldChg>
      <pc:sldChg chg="modSp mod">
        <pc:chgData name="Jayson Efnor" userId="00e2b893-4aab-426c-8420-aae63ed788ef" providerId="ADAL" clId="{E65C4B43-1F39-4F2B-A7B5-E7968B532F54}" dt="2024-10-02T20:32:57.551" v="498" actId="20577"/>
        <pc:sldMkLst>
          <pc:docMk/>
          <pc:sldMk cId="0" sldId="279"/>
        </pc:sldMkLst>
        <pc:spChg chg="mod">
          <ac:chgData name="Jayson Efnor" userId="00e2b893-4aab-426c-8420-aae63ed788ef" providerId="ADAL" clId="{E65C4B43-1F39-4F2B-A7B5-E7968B532F54}" dt="2024-10-02T20:32:57.551" v="498" actId="20577"/>
          <ac:spMkLst>
            <pc:docMk/>
            <pc:sldMk cId="0" sldId="279"/>
            <ac:spMk id="216" creationId="{00000000-0000-0000-0000-000000000000}"/>
          </ac:spMkLst>
        </pc:spChg>
      </pc:sldChg>
      <pc:sldChg chg="addSp delSp modSp mod">
        <pc:chgData name="Jayson Efnor" userId="00e2b893-4aab-426c-8420-aae63ed788ef" providerId="ADAL" clId="{E65C4B43-1F39-4F2B-A7B5-E7968B532F54}" dt="2024-10-02T20:34:51.217" v="510" actId="1076"/>
        <pc:sldMkLst>
          <pc:docMk/>
          <pc:sldMk cId="0" sldId="282"/>
        </pc:sldMkLst>
        <pc:picChg chg="del">
          <ac:chgData name="Jayson Efnor" userId="00e2b893-4aab-426c-8420-aae63ed788ef" providerId="ADAL" clId="{E65C4B43-1F39-4F2B-A7B5-E7968B532F54}" dt="2024-10-02T20:34:34.478" v="505" actId="478"/>
          <ac:picMkLst>
            <pc:docMk/>
            <pc:sldMk cId="0" sldId="282"/>
            <ac:picMk id="3" creationId="{0B0B03FF-1C5B-8D84-3020-5FACFA86825A}"/>
          </ac:picMkLst>
        </pc:picChg>
        <pc:picChg chg="add mod">
          <ac:chgData name="Jayson Efnor" userId="00e2b893-4aab-426c-8420-aae63ed788ef" providerId="ADAL" clId="{E65C4B43-1F39-4F2B-A7B5-E7968B532F54}" dt="2024-10-02T20:33:52.975" v="504" actId="1076"/>
          <ac:picMkLst>
            <pc:docMk/>
            <pc:sldMk cId="0" sldId="282"/>
            <ac:picMk id="4" creationId="{06B8AACF-2E1D-B780-2B3D-104EAD2D0003}"/>
          </ac:picMkLst>
        </pc:picChg>
        <pc:picChg chg="del">
          <ac:chgData name="Jayson Efnor" userId="00e2b893-4aab-426c-8420-aae63ed788ef" providerId="ADAL" clId="{E65C4B43-1F39-4F2B-A7B5-E7968B532F54}" dt="2024-10-02T20:33:29.727" v="499" actId="478"/>
          <ac:picMkLst>
            <pc:docMk/>
            <pc:sldMk cId="0" sldId="282"/>
            <ac:picMk id="5" creationId="{2CF0AE6D-2941-3D8C-3A67-CBC81E409E41}"/>
          </ac:picMkLst>
        </pc:picChg>
        <pc:picChg chg="add mod">
          <ac:chgData name="Jayson Efnor" userId="00e2b893-4aab-426c-8420-aae63ed788ef" providerId="ADAL" clId="{E65C4B43-1F39-4F2B-A7B5-E7968B532F54}" dt="2024-10-02T20:34:51.217" v="510" actId="1076"/>
          <ac:picMkLst>
            <pc:docMk/>
            <pc:sldMk cId="0" sldId="282"/>
            <ac:picMk id="7" creationId="{14EA6106-FD1E-AE99-E779-C89E20719BED}"/>
          </ac:picMkLst>
        </pc:picChg>
      </pc:sldChg>
      <pc:sldChg chg="modSp mod">
        <pc:chgData name="Jayson Efnor" userId="00e2b893-4aab-426c-8420-aae63ed788ef" providerId="ADAL" clId="{E65C4B43-1F39-4F2B-A7B5-E7968B532F54}" dt="2024-10-02T20:35:09.383" v="514" actId="27636"/>
        <pc:sldMkLst>
          <pc:docMk/>
          <pc:sldMk cId="0" sldId="283"/>
        </pc:sldMkLst>
        <pc:spChg chg="mod">
          <ac:chgData name="Jayson Efnor" userId="00e2b893-4aab-426c-8420-aae63ed788ef" providerId="ADAL" clId="{E65C4B43-1F39-4F2B-A7B5-E7968B532F54}" dt="2024-10-02T20:35:09.383" v="514" actId="27636"/>
          <ac:spMkLst>
            <pc:docMk/>
            <pc:sldMk cId="0" sldId="283"/>
            <ac:spMk id="244" creationId="{00000000-0000-0000-0000-000000000000}"/>
          </ac:spMkLst>
        </pc:spChg>
      </pc:sldChg>
    </pc:docChg>
  </pc:docChgLst>
  <pc:docChgLst>
    <pc:chgData name="Brendan Watson" userId="cd2fa18f-5e42-485b-b8cf-f402ee6f23f6" providerId="ADAL" clId="{57528E74-6778-BE43-BD3B-4D1FDEA78DEE}"/>
    <pc:docChg chg="custSel addSld delSld modSld sldOrd">
      <pc:chgData name="Brendan Watson" userId="cd2fa18f-5e42-485b-b8cf-f402ee6f23f6" providerId="ADAL" clId="{57528E74-6778-BE43-BD3B-4D1FDEA78DEE}" dt="2024-10-13T03:32:22.855" v="117" actId="12"/>
      <pc:docMkLst>
        <pc:docMk/>
      </pc:docMkLst>
      <pc:sldChg chg="addSp delSp modSp mod delAnim modAnim">
        <pc:chgData name="Brendan Watson" userId="cd2fa18f-5e42-485b-b8cf-f402ee6f23f6" providerId="ADAL" clId="{57528E74-6778-BE43-BD3B-4D1FDEA78DEE}" dt="2024-10-13T03:27:41.551" v="69" actId="1076"/>
        <pc:sldMkLst>
          <pc:docMk/>
          <pc:sldMk cId="0" sldId="257"/>
        </pc:sldMkLst>
        <pc:spChg chg="mod">
          <ac:chgData name="Brendan Watson" userId="cd2fa18f-5e42-485b-b8cf-f402ee6f23f6" providerId="ADAL" clId="{57528E74-6778-BE43-BD3B-4D1FDEA78DEE}" dt="2024-10-13T03:27:19.796" v="63" actId="207"/>
          <ac:spMkLst>
            <pc:docMk/>
            <pc:sldMk cId="0" sldId="257"/>
            <ac:spMk id="60" creationId="{00000000-0000-0000-0000-000000000000}"/>
          </ac:spMkLst>
        </pc:spChg>
        <pc:picChg chg="mod">
          <ac:chgData name="Brendan Watson" userId="cd2fa18f-5e42-485b-b8cf-f402ee6f23f6" providerId="ADAL" clId="{57528E74-6778-BE43-BD3B-4D1FDEA78DEE}" dt="2024-10-13T03:27:41.551" v="69" actId="1076"/>
          <ac:picMkLst>
            <pc:docMk/>
            <pc:sldMk cId="0" sldId="257"/>
            <ac:picMk id="2" creationId="{01CD70E9-4AAA-7936-3CE9-ABFDC7072BAB}"/>
          </ac:picMkLst>
        </pc:picChg>
        <pc:picChg chg="del">
          <ac:chgData name="Brendan Watson" userId="cd2fa18f-5e42-485b-b8cf-f402ee6f23f6" providerId="ADAL" clId="{57528E74-6778-BE43-BD3B-4D1FDEA78DEE}" dt="2024-10-13T03:27:37.069" v="67" actId="478"/>
          <ac:picMkLst>
            <pc:docMk/>
            <pc:sldMk cId="0" sldId="257"/>
            <ac:picMk id="3" creationId="{250C782E-445E-6482-0C2D-E357F91FBC65}"/>
          </ac:picMkLst>
        </pc:picChg>
        <pc:picChg chg="add mod">
          <ac:chgData name="Brendan Watson" userId="cd2fa18f-5e42-485b-b8cf-f402ee6f23f6" providerId="ADAL" clId="{57528E74-6778-BE43-BD3B-4D1FDEA78DEE}" dt="2024-10-13T03:27:41.551" v="69" actId="1076"/>
          <ac:picMkLst>
            <pc:docMk/>
            <pc:sldMk cId="0" sldId="257"/>
            <ac:picMk id="4" creationId="{DFE9AD62-1328-68E2-49A3-8A754FF64BD5}"/>
          </ac:picMkLst>
        </pc:picChg>
      </pc:sldChg>
      <pc:sldChg chg="modSp mod">
        <pc:chgData name="Brendan Watson" userId="cd2fa18f-5e42-485b-b8cf-f402ee6f23f6" providerId="ADAL" clId="{57528E74-6778-BE43-BD3B-4D1FDEA78DEE}" dt="2024-10-13T03:27:56.737" v="74" actId="20577"/>
        <pc:sldMkLst>
          <pc:docMk/>
          <pc:sldMk cId="0" sldId="258"/>
        </pc:sldMkLst>
        <pc:spChg chg="mod">
          <ac:chgData name="Brendan Watson" userId="cd2fa18f-5e42-485b-b8cf-f402ee6f23f6" providerId="ADAL" clId="{57528E74-6778-BE43-BD3B-4D1FDEA78DEE}" dt="2024-10-13T03:27:56.737" v="74" actId="20577"/>
          <ac:spMkLst>
            <pc:docMk/>
            <pc:sldMk cId="0" sldId="258"/>
            <ac:spMk id="68" creationId="{00000000-0000-0000-0000-000000000000}"/>
          </ac:spMkLst>
        </pc:spChg>
      </pc:sldChg>
      <pc:sldChg chg="addSp delSp modSp mod">
        <pc:chgData name="Brendan Watson" userId="cd2fa18f-5e42-485b-b8cf-f402ee6f23f6" providerId="ADAL" clId="{57528E74-6778-BE43-BD3B-4D1FDEA78DEE}" dt="2024-10-13T03:30:04.914" v="105" actId="478"/>
        <pc:sldMkLst>
          <pc:docMk/>
          <pc:sldMk cId="0" sldId="264"/>
        </pc:sldMkLst>
        <pc:spChg chg="mod">
          <ac:chgData name="Brendan Watson" userId="cd2fa18f-5e42-485b-b8cf-f402ee6f23f6" providerId="ADAL" clId="{57528E74-6778-BE43-BD3B-4D1FDEA78DEE}" dt="2024-10-13T03:28:28.875" v="95" actId="20577"/>
          <ac:spMkLst>
            <pc:docMk/>
            <pc:sldMk cId="0" sldId="264"/>
            <ac:spMk id="104" creationId="{00000000-0000-0000-0000-000000000000}"/>
          </ac:spMkLst>
        </pc:spChg>
        <pc:picChg chg="add del mod">
          <ac:chgData name="Brendan Watson" userId="cd2fa18f-5e42-485b-b8cf-f402ee6f23f6" providerId="ADAL" clId="{57528E74-6778-BE43-BD3B-4D1FDEA78DEE}" dt="2024-10-13T03:30:03.511" v="104" actId="167"/>
          <ac:picMkLst>
            <pc:docMk/>
            <pc:sldMk cId="0" sldId="264"/>
            <ac:picMk id="2" creationId="{CC43AEF5-4EE9-5ECD-D8CA-4B9A5B686AE6}"/>
          </ac:picMkLst>
        </pc:picChg>
        <pc:picChg chg="del">
          <ac:chgData name="Brendan Watson" userId="cd2fa18f-5e42-485b-b8cf-f402ee6f23f6" providerId="ADAL" clId="{57528E74-6778-BE43-BD3B-4D1FDEA78DEE}" dt="2024-10-13T03:30:04.914" v="105" actId="478"/>
          <ac:picMkLst>
            <pc:docMk/>
            <pc:sldMk cId="0" sldId="264"/>
            <ac:picMk id="1026" creationId="{3A016F48-B49A-7E42-9E88-8030CA0EAC92}"/>
          </ac:picMkLst>
        </pc:picChg>
      </pc:sldChg>
      <pc:sldChg chg="modSp mod">
        <pc:chgData name="Brendan Watson" userId="cd2fa18f-5e42-485b-b8cf-f402ee6f23f6" providerId="ADAL" clId="{57528E74-6778-BE43-BD3B-4D1FDEA78DEE}" dt="2024-10-13T03:32:22.855" v="117" actId="12"/>
        <pc:sldMkLst>
          <pc:docMk/>
          <pc:sldMk cId="0" sldId="268"/>
        </pc:sldMkLst>
        <pc:spChg chg="mod">
          <ac:chgData name="Brendan Watson" userId="cd2fa18f-5e42-485b-b8cf-f402ee6f23f6" providerId="ADAL" clId="{57528E74-6778-BE43-BD3B-4D1FDEA78DEE}" dt="2024-10-13T03:32:22.855" v="117" actId="12"/>
          <ac:spMkLst>
            <pc:docMk/>
            <pc:sldMk cId="0" sldId="268"/>
            <ac:spMk id="2" creationId="{B8941341-951B-A060-1288-CBD674C5AA6C}"/>
          </ac:spMkLst>
        </pc:spChg>
      </pc:sldChg>
      <pc:sldChg chg="del">
        <pc:chgData name="Brendan Watson" userId="cd2fa18f-5e42-485b-b8cf-f402ee6f23f6" providerId="ADAL" clId="{57528E74-6778-BE43-BD3B-4D1FDEA78DEE}" dt="2024-10-13T03:25:25.383" v="62" actId="2696"/>
        <pc:sldMkLst>
          <pc:docMk/>
          <pc:sldMk cId="2457468807" sldId="289"/>
        </pc:sldMkLst>
      </pc:sldChg>
      <pc:sldChg chg="modSp add mod ord">
        <pc:chgData name="Brendan Watson" userId="cd2fa18f-5e42-485b-b8cf-f402ee6f23f6" providerId="ADAL" clId="{57528E74-6778-BE43-BD3B-4D1FDEA78DEE}" dt="2024-10-13T03:28:00.447" v="79" actId="20577"/>
        <pc:sldMkLst>
          <pc:docMk/>
          <pc:sldMk cId="3273728604" sldId="290"/>
        </pc:sldMkLst>
        <pc:spChg chg="mod">
          <ac:chgData name="Brendan Watson" userId="cd2fa18f-5e42-485b-b8cf-f402ee6f23f6" providerId="ADAL" clId="{57528E74-6778-BE43-BD3B-4D1FDEA78DEE}" dt="2024-10-13T03:28:00.447" v="79" actId="20577"/>
          <ac:spMkLst>
            <pc:docMk/>
            <pc:sldMk cId="3273728604" sldId="290"/>
            <ac:spMk id="68" creationId="{A8FFD3E1-80C0-733C-5BAF-1CCEABCA1836}"/>
          </ac:spMkLst>
        </pc:spChg>
      </pc:sldChg>
    </pc:docChg>
  </pc:docChgLst>
  <pc:docChgLst>
    <pc:chgData name="Jayson Efnor" userId="S::jayson.efnor@fenworks.com::00e2b893-4aab-426c-8420-aae63ed788ef" providerId="AD" clId="Web-{3FA1DAAC-F38A-9AD1-BBA0-424D05D0D869}"/>
    <pc:docChg chg="modSld">
      <pc:chgData name="Jayson Efnor" userId="S::jayson.efnor@fenworks.com::00e2b893-4aab-426c-8420-aae63ed788ef" providerId="AD" clId="Web-{3FA1DAAC-F38A-9AD1-BBA0-424D05D0D869}" dt="2024-10-02T15:43:20.960" v="9" actId="1076"/>
      <pc:docMkLst>
        <pc:docMk/>
      </pc:docMkLst>
      <pc:sldChg chg="modSp">
        <pc:chgData name="Jayson Efnor" userId="S::jayson.efnor@fenworks.com::00e2b893-4aab-426c-8420-aae63ed788ef" providerId="AD" clId="Web-{3FA1DAAC-F38A-9AD1-BBA0-424D05D0D869}" dt="2024-10-02T15:43:20.960" v="9" actId="1076"/>
        <pc:sldMkLst>
          <pc:docMk/>
          <pc:sldMk cId="0" sldId="263"/>
        </pc:sldMkLst>
        <pc:spChg chg="mod">
          <ac:chgData name="Jayson Efnor" userId="S::jayson.efnor@fenworks.com::00e2b893-4aab-426c-8420-aae63ed788ef" providerId="AD" clId="Web-{3FA1DAAC-F38A-9AD1-BBA0-424D05D0D869}" dt="2024-10-02T15:43:20.960" v="9" actId="1076"/>
          <ac:spMkLst>
            <pc:docMk/>
            <pc:sldMk cId="0" sldId="263"/>
            <ac:spMk id="2" creationId="{5D2DF6D4-92EF-CD0D-7018-9BA6E7D9929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Delete this slide if you’d like. This is an acknowledgement and thanks to Cole Blank for his contribution.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1fcd9b23b8d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1fcd9b23b8d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10dd80dfa7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10dd80dfa7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Adjust Activities based on your plans for the season.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f076cdef51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f076cdef51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11198ab7f9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11198ab7f9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f076cdef51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f076cdef51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f0282dc55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Google Shape;202;gf0282dc55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1118dcfa72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1118dcfa72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151d0ffcaed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151d0ffcaed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208af5b09b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Google Shape;230;g208af5b09b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>
          <a:extLst>
            <a:ext uri="{FF2B5EF4-FFF2-40B4-BE49-F238E27FC236}">
              <a16:creationId xmlns:a16="http://schemas.microsoft.com/office/drawing/2014/main" id="{A785E6E4-050E-18ED-1260-88592930AD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1e7d28761e4_0_0:notes">
            <a:extLst>
              <a:ext uri="{FF2B5EF4-FFF2-40B4-BE49-F238E27FC236}">
                <a16:creationId xmlns:a16="http://schemas.microsoft.com/office/drawing/2014/main" id="{BD46CB06-19A0-5763-32FE-64E22A4499C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1e7d28761e4_0_0:notes">
            <a:extLst>
              <a:ext uri="{FF2B5EF4-FFF2-40B4-BE49-F238E27FC236}">
                <a16:creationId xmlns:a16="http://schemas.microsoft.com/office/drawing/2014/main" id="{A01F67F6-FD2C-1925-3DA0-4DBECAA7864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774453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>
          <a:extLst>
            <a:ext uri="{FF2B5EF4-FFF2-40B4-BE49-F238E27FC236}">
              <a16:creationId xmlns:a16="http://schemas.microsoft.com/office/drawing/2014/main" id="{0A5BCB18-9486-8476-862C-32A9F1C156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>
            <a:extLst>
              <a:ext uri="{FF2B5EF4-FFF2-40B4-BE49-F238E27FC236}">
                <a16:creationId xmlns:a16="http://schemas.microsoft.com/office/drawing/2014/main" id="{5D8D938F-2444-2315-45F8-F4912AFDFF9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>
            <a:extLst>
              <a:ext uri="{FF2B5EF4-FFF2-40B4-BE49-F238E27FC236}">
                <a16:creationId xmlns:a16="http://schemas.microsoft.com/office/drawing/2014/main" id="{5CD4DFAF-C87D-519A-3D08-18B95B8D7FA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24822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f076cdef51_0_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4" name="Google Shape;254;gf076cdef51_0_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f07e61c7d3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f07e61c7d3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f0282dc554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f0282dc554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1e7d28761e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1e7d28761e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f076cdef5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f076cdef5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Adjust Team Goals based on expectations for the program that year.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f076cdef51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f076cdef51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f076cdef51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f076cdef51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f076cdef51_0_1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f076cdef51_0_1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10ef941e227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10ef941e227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sites.google.com/ahschools.us/blaine-bengals-esports/home?authuser=0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hyperlink" Target="https://avhs.district196.org/activities/esports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4.jpeg"/><Relationship Id="rId2" Type="http://schemas.openxmlformats.org/officeDocument/2006/relationships/video" Target="https://www.youtube.com/embed/wX3k1u7TgMw?feature=oembed" TargetMode="External"/><Relationship Id="rId1" Type="http://schemas.openxmlformats.org/officeDocument/2006/relationships/video" Target="https://www.youtube.com/embed/j5QahFFHv0I?feature=oembed" TargetMode="External"/><Relationship Id="rId6" Type="http://schemas.openxmlformats.org/officeDocument/2006/relationships/hyperlink" Target="https://www.youtube.com/watch?v=wX3k1u7TgMw" TargetMode="External"/><Relationship Id="rId5" Type="http://schemas.openxmlformats.org/officeDocument/2006/relationships/hyperlink" Target="https://www.youtube.com/watch?v=j5QahFFHv0I" TargetMode="Externa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pl.wikipedia.org/wiki/Rocket_League" TargetMode="External"/><Relationship Id="rId13" Type="http://schemas.openxmlformats.org/officeDocument/2006/relationships/image" Target="../media/image14.jpeg"/><Relationship Id="rId18" Type="http://schemas.openxmlformats.org/officeDocument/2006/relationships/hyperlink" Target="https://www.ssbwiki.com/File:SmashUltimateDigitalVersion.jpg" TargetMode="External"/><Relationship Id="rId3" Type="http://schemas.openxmlformats.org/officeDocument/2006/relationships/image" Target="../media/image9.jpeg"/><Relationship Id="rId7" Type="http://schemas.openxmlformats.org/officeDocument/2006/relationships/image" Target="../media/image11.jpeg"/><Relationship Id="rId12" Type="http://schemas.openxmlformats.org/officeDocument/2006/relationships/hyperlink" Target="https://tecnogaming.com/actualizacion-11-24-de-league-of-legends/" TargetMode="External"/><Relationship Id="rId17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6" Type="http://schemas.openxmlformats.org/officeDocument/2006/relationships/hyperlink" Target="https://pixabay.com/en/chess-chess-pieces-chess-game-335140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wired.it/gadget/videogiochi/2017/04/28/mario-kart-8-deluxe-motivo-per-comprare-nintendo-switch/" TargetMode="External"/><Relationship Id="rId11" Type="http://schemas.openxmlformats.org/officeDocument/2006/relationships/image" Target="../media/image13.jpeg"/><Relationship Id="rId5" Type="http://schemas.openxmlformats.org/officeDocument/2006/relationships/image" Target="../media/image10.jpeg"/><Relationship Id="rId15" Type="http://schemas.openxmlformats.org/officeDocument/2006/relationships/image" Target="../media/image15.jpeg"/><Relationship Id="rId10" Type="http://schemas.openxmlformats.org/officeDocument/2006/relationships/hyperlink" Target="https://www.wallpaperflare.com/fornite-battle-royal-game-video-game-fortnite-fortnite-battle-royale-wallpaper-sthwr" TargetMode="External"/><Relationship Id="rId19" Type="http://schemas.openxmlformats.org/officeDocument/2006/relationships/image" Target="../media/image17.jpeg"/><Relationship Id="rId4" Type="http://schemas.openxmlformats.org/officeDocument/2006/relationships/hyperlink" Target="https://www.xboxygen.com/News/51359-Marvel-Rivals-Saison-1-entre-nerfs-et-buffs-de-personnages-voici-tout-ce-qui-va-changer" TargetMode="External"/><Relationship Id="rId9" Type="http://schemas.openxmlformats.org/officeDocument/2006/relationships/image" Target="../media/image12.jpeg"/><Relationship Id="rId14" Type="http://schemas.openxmlformats.org/officeDocument/2006/relationships/hyperlink" Target="https://www.baagames.com/2015/07/minecraft-sells-over-20-million-on-pc-mac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8"/>
          <p:cNvSpPr txBox="1">
            <a:spLocks noGrp="1"/>
          </p:cNvSpPr>
          <p:nvPr>
            <p:ph type="title"/>
          </p:nvPr>
        </p:nvSpPr>
        <p:spPr>
          <a:xfrm>
            <a:off x="311700" y="2170914"/>
            <a:ext cx="8520600" cy="80167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FCFFFF"/>
                </a:solidFill>
              </a:rPr>
              <a:t>Continued: Show off your achievements here or speak on club goals for the upcoming year/few years. This can be pictures/videos or bullet points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8FFDCDD-84BD-3F6F-2F0A-6CB117C43646}"/>
              </a:ext>
            </a:extLst>
          </p:cNvPr>
          <p:cNvSpPr/>
          <p:nvPr/>
        </p:nvSpPr>
        <p:spPr>
          <a:xfrm>
            <a:off x="5446643" y="1404150"/>
            <a:ext cx="3438993" cy="3076866"/>
          </a:xfrm>
          <a:prstGeom prst="rect">
            <a:avLst/>
          </a:prstGeom>
          <a:solidFill>
            <a:srgbClr val="DD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D0000"/>
              </a:solidFill>
            </a:endParaRP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DEF423BF-1358-E24A-BA26-D2276D30DB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9383" y="1095411"/>
            <a:ext cx="3886253" cy="3394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Google Shape;171;p30">
            <a:extLst>
              <a:ext uri="{FF2B5EF4-FFF2-40B4-BE49-F238E27FC236}">
                <a16:creationId xmlns:a16="http://schemas.microsoft.com/office/drawing/2014/main" id="{4FA79C76-12F1-FB6A-301A-3326BB2CF54F}"/>
              </a:ext>
            </a:extLst>
          </p:cNvPr>
          <p:cNvSpPr txBox="1">
            <a:spLocks/>
          </p:cNvSpPr>
          <p:nvPr/>
        </p:nvSpPr>
        <p:spPr>
          <a:xfrm>
            <a:off x="311700" y="66248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75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b="1">
                <a:solidFill>
                  <a:srgbClr val="38FCFF"/>
                </a:solidFill>
              </a:rPr>
              <a:t>Team Building Activities</a:t>
            </a:r>
          </a:p>
          <a:p>
            <a:endParaRPr lang="en-US"/>
          </a:p>
        </p:txBody>
      </p:sp>
      <p:sp>
        <p:nvSpPr>
          <p:cNvPr id="4" name="Google Shape;210;p35">
            <a:extLst>
              <a:ext uri="{FF2B5EF4-FFF2-40B4-BE49-F238E27FC236}">
                <a16:creationId xmlns:a16="http://schemas.microsoft.com/office/drawing/2014/main" id="{D987A6FD-9F6D-C5E5-B323-E5893F899CF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700" y="1404149"/>
            <a:ext cx="4687683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285750" indent="-285750">
              <a:lnSpc>
                <a:spcPct val="100000"/>
              </a:lnSpc>
            </a:pPr>
            <a:r>
              <a:rPr lang="en-US" sz="1800">
                <a:solidFill>
                  <a:srgbClr val="FCFFFF"/>
                </a:solidFill>
              </a:rPr>
              <a:t>Team Jerseys</a:t>
            </a:r>
          </a:p>
          <a:p>
            <a:pPr marL="285750" indent="-285750">
              <a:lnSpc>
                <a:spcPct val="100000"/>
              </a:lnSpc>
            </a:pPr>
            <a:r>
              <a:rPr lang="en-US" sz="1800">
                <a:solidFill>
                  <a:srgbClr val="FCFFFF"/>
                </a:solidFill>
              </a:rPr>
              <a:t>Esports Olympics at the end of the season </a:t>
            </a:r>
          </a:p>
          <a:p>
            <a:pPr marL="285750" indent="-285750">
              <a:lnSpc>
                <a:spcPct val="100000"/>
              </a:lnSpc>
            </a:pPr>
            <a:r>
              <a:rPr lang="en-US" sz="1800">
                <a:solidFill>
                  <a:srgbClr val="FCFFFF"/>
                </a:solidFill>
              </a:rPr>
              <a:t>Travelling to the State Tournament</a:t>
            </a:r>
          </a:p>
          <a:p>
            <a:pPr marL="285750" indent="-285750">
              <a:lnSpc>
                <a:spcPct val="100000"/>
              </a:lnSpc>
            </a:pPr>
            <a:r>
              <a:rPr lang="en-US" sz="1800">
                <a:solidFill>
                  <a:srgbClr val="FCFFFF"/>
                </a:solidFill>
              </a:rPr>
              <a:t>Team study halls</a:t>
            </a:r>
          </a:p>
          <a:p>
            <a:pPr marL="285750" indent="-285750">
              <a:lnSpc>
                <a:spcPct val="100000"/>
              </a:lnSpc>
            </a:pPr>
            <a:r>
              <a:rPr lang="en-US" sz="1800">
                <a:solidFill>
                  <a:srgbClr val="FCFFFF"/>
                </a:solidFill>
              </a:rPr>
              <a:t>Friday friendlies in your lab</a:t>
            </a:r>
          </a:p>
          <a:p>
            <a:pPr marL="285750" indent="-285750">
              <a:lnSpc>
                <a:spcPct val="100000"/>
              </a:lnSpc>
            </a:pPr>
            <a:r>
              <a:rPr lang="en-US" sz="1800">
                <a:solidFill>
                  <a:srgbClr val="FCFFFF"/>
                </a:solidFill>
              </a:rPr>
              <a:t>Collegiate speakers visiting</a:t>
            </a:r>
            <a:endParaRPr lang="en-US">
              <a:solidFill>
                <a:srgbClr val="FCFFFF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0FCDB7E-72A9-66C3-8009-F8BD9CC24A31}"/>
              </a:ext>
            </a:extLst>
          </p:cNvPr>
          <p:cNvSpPr/>
          <p:nvPr/>
        </p:nvSpPr>
        <p:spPr>
          <a:xfrm>
            <a:off x="8131796" y="3727175"/>
            <a:ext cx="753840" cy="753840"/>
          </a:xfrm>
          <a:prstGeom prst="rect">
            <a:avLst/>
          </a:prstGeom>
          <a:solidFill>
            <a:srgbClr val="38F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4088A29-7C60-DFD9-4121-E0C94B98A192}"/>
              </a:ext>
            </a:extLst>
          </p:cNvPr>
          <p:cNvSpPr/>
          <p:nvPr/>
        </p:nvSpPr>
        <p:spPr>
          <a:xfrm>
            <a:off x="7377956" y="3727175"/>
            <a:ext cx="753840" cy="753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0"/>
          <p:cNvSpPr txBox="1">
            <a:spLocks noGrp="1"/>
          </p:cNvSpPr>
          <p:nvPr>
            <p:ph type="title"/>
          </p:nvPr>
        </p:nvSpPr>
        <p:spPr>
          <a:xfrm>
            <a:off x="311700" y="66248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38FCFF"/>
                </a:solidFill>
              </a:rPr>
              <a:t>Communication/Scheduling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" name="Google Shape;173;p30"/>
          <p:cNvSpPr txBox="1"/>
          <p:nvPr/>
        </p:nvSpPr>
        <p:spPr>
          <a:xfrm>
            <a:off x="950400" y="3588493"/>
            <a:ext cx="7243200" cy="8925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bg1"/>
                </a:solidFill>
              </a:rPr>
              <a:t>School Website Examples: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rgbClr val="38FCF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BHS Bengal Esports Website</a:t>
            </a:r>
            <a:endParaRPr lang="en-US" u="sng">
              <a:solidFill>
                <a:srgbClr val="38FCFF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rgbClr val="38FCFF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AVHS Eagles Esports Website</a:t>
            </a:r>
            <a:endParaRPr lang="en-US" u="sng">
              <a:solidFill>
                <a:srgbClr val="38FCFF"/>
              </a:solidFill>
            </a:endParaRPr>
          </a:p>
        </p:txBody>
      </p:sp>
      <p:pic>
        <p:nvPicPr>
          <p:cNvPr id="3076" name="Picture 4" descr="Discord's Branding Guidelines">
            <a:extLst>
              <a:ext uri="{FF2B5EF4-FFF2-40B4-BE49-F238E27FC236}">
                <a16:creationId xmlns:a16="http://schemas.microsoft.com/office/drawing/2014/main" id="{9D763199-7D45-F9CE-5FF0-8F1B7FA351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878" y="1793528"/>
            <a:ext cx="3012558" cy="57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E8FAFAFD-8D82-5DD1-F201-A08B5C8537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6313" y="1747917"/>
            <a:ext cx="2445135" cy="663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A25E83D-94C7-ABA2-A55E-E4252775D20E}"/>
              </a:ext>
            </a:extLst>
          </p:cNvPr>
          <p:cNvSpPr txBox="1"/>
          <p:nvPr/>
        </p:nvSpPr>
        <p:spPr>
          <a:xfrm>
            <a:off x="1162878" y="2571750"/>
            <a:ext cx="29419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CFFFF"/>
                </a:solidFill>
              </a:rPr>
              <a:t>For communicating between students and other schools.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32C14E1-3874-1830-C722-9802B5BA1135}"/>
              </a:ext>
            </a:extLst>
          </p:cNvPr>
          <p:cNvSpPr txBox="1"/>
          <p:nvPr/>
        </p:nvSpPr>
        <p:spPr>
          <a:xfrm>
            <a:off x="5217888" y="2556902"/>
            <a:ext cx="29419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CFFFF"/>
                </a:solidFill>
              </a:rPr>
              <a:t>For setting up reminders for match times.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1"/>
          <p:cNvSpPr txBox="1">
            <a:spLocks noGrp="1"/>
          </p:cNvSpPr>
          <p:nvPr>
            <p:ph type="body" idx="1"/>
          </p:nvPr>
        </p:nvSpPr>
        <p:spPr>
          <a:xfrm>
            <a:off x="311700" y="642363"/>
            <a:ext cx="8520600" cy="239901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87630" lvl="0" indent="0" algn="ctr" rtl="0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sz="3100" b="1">
                <a:solidFill>
                  <a:srgbClr val="38FCFF"/>
                </a:solidFill>
              </a:rPr>
              <a:t>Fenworks Platform</a:t>
            </a:r>
          </a:p>
          <a:p>
            <a:pPr marL="430530">
              <a:buSzPct val="100000"/>
            </a:pPr>
            <a:r>
              <a:rPr lang="en-US">
                <a:solidFill>
                  <a:srgbClr val="FCFFFF"/>
                </a:solidFill>
              </a:rPr>
              <a:t>Create Teams</a:t>
            </a:r>
          </a:p>
          <a:p>
            <a:pPr marL="430530">
              <a:buSzPct val="100000"/>
            </a:pPr>
            <a:r>
              <a:rPr lang="en-US">
                <a:solidFill>
                  <a:srgbClr val="FCFFFF"/>
                </a:solidFill>
              </a:rPr>
              <a:t>Contact Opponents</a:t>
            </a:r>
          </a:p>
          <a:p>
            <a:pPr marL="430530">
              <a:buSzPct val="100000"/>
            </a:pPr>
            <a:r>
              <a:rPr lang="en-US">
                <a:solidFill>
                  <a:srgbClr val="FCFFFF"/>
                </a:solidFill>
              </a:rPr>
              <a:t>View Season Standings</a:t>
            </a:r>
          </a:p>
          <a:p>
            <a:pPr marL="430530">
              <a:buSzPct val="100000"/>
            </a:pPr>
            <a:r>
              <a:rPr lang="en-US">
                <a:solidFill>
                  <a:srgbClr val="FCFFFF"/>
                </a:solidFill>
              </a:rPr>
              <a:t>Fill out profile with player ID Info</a:t>
            </a:r>
          </a:p>
          <a:p>
            <a:pPr marL="430530">
              <a:buSzPct val="100000"/>
            </a:pPr>
            <a:endParaRPr lang="en-US" sz="1400">
              <a:solidFill>
                <a:srgbClr val="FCFFFF"/>
              </a:solidFill>
            </a:endParaRPr>
          </a:p>
          <a:p>
            <a:pPr marL="430530">
              <a:buSzPct val="100000"/>
            </a:pPr>
            <a:r>
              <a:rPr lang="en-US" sz="1400">
                <a:solidFill>
                  <a:srgbClr val="DD0000"/>
                </a:solidFill>
              </a:rPr>
              <a:t>Email will come with a Fenworks platform invite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B2CEDCC-0F41-00C7-BB87-B2400048E611}"/>
              </a:ext>
            </a:extLst>
          </p:cNvPr>
          <p:cNvSpPr txBox="1"/>
          <p:nvPr/>
        </p:nvSpPr>
        <p:spPr>
          <a:xfrm>
            <a:off x="6722918" y="3331586"/>
            <a:ext cx="210938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*You can insert a QR code of your invite link HERE by using https://www.qr-code-generator.com/</a:t>
            </a:r>
          </a:p>
        </p:txBody>
      </p:sp>
      <p:pic>
        <p:nvPicPr>
          <p:cNvPr id="3" name="Online Media 2" title="Fenworks Platform Student Guide">
            <a:hlinkClick r:id="" action="ppaction://media"/>
            <a:extLst>
              <a:ext uri="{FF2B5EF4-FFF2-40B4-BE49-F238E27FC236}">
                <a16:creationId xmlns:a16="http://schemas.microsoft.com/office/drawing/2014/main" id="{52437DBD-1F3E-8C80-1B79-0DD6567F73A0}"/>
              </a:ext>
            </a:extLst>
          </p:cNvPr>
          <p:cNvPicPr>
            <a:picLocks noRot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700" y="2987687"/>
            <a:ext cx="2888610" cy="163192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32"/>
          <p:cNvSpPr txBox="1">
            <a:spLocks noGrp="1"/>
          </p:cNvSpPr>
          <p:nvPr>
            <p:ph type="title"/>
          </p:nvPr>
        </p:nvSpPr>
        <p:spPr>
          <a:xfrm>
            <a:off x="311700" y="678851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38FCFF"/>
                </a:solidFill>
              </a:rPr>
              <a:t>Social Media</a:t>
            </a:r>
          </a:p>
        </p:txBody>
      </p:sp>
      <p:sp>
        <p:nvSpPr>
          <p:cNvPr id="187" name="Google Shape;187;p32"/>
          <p:cNvSpPr txBox="1">
            <a:spLocks noGrp="1"/>
          </p:cNvSpPr>
          <p:nvPr>
            <p:ph type="body" idx="1"/>
          </p:nvPr>
        </p:nvSpPr>
        <p:spPr>
          <a:xfrm>
            <a:off x="1660593" y="1331063"/>
            <a:ext cx="3090312" cy="384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rgbClr val="FCFFFF"/>
                </a:solidFill>
              </a:rPr>
              <a:t>@Insert Account Here</a:t>
            </a:r>
            <a:endParaRPr lang="en-US">
              <a:solidFill>
                <a:srgbClr val="FCFFFF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>
              <a:solidFill>
                <a:srgbClr val="FCFFFF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u="sng">
                <a:solidFill>
                  <a:srgbClr val="FCFFFF"/>
                </a:solidFill>
              </a:rPr>
              <a:t>@Insert Account Here</a:t>
            </a:r>
            <a:endParaRPr>
              <a:solidFill>
                <a:srgbClr val="FCFFFF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>
              <a:solidFill>
                <a:srgbClr val="FCFFFF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u="sng">
                <a:solidFill>
                  <a:srgbClr val="FCFFFF"/>
                </a:solidFill>
              </a:rPr>
              <a:t>@Insert Account Here</a:t>
            </a:r>
            <a:endParaRPr>
              <a:solidFill>
                <a:srgbClr val="FCFFFF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>
              <a:solidFill>
                <a:srgbClr val="FCFFFF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" u="sng">
                <a:solidFill>
                  <a:srgbClr val="FCFFFF"/>
                </a:solidFill>
              </a:rPr>
              <a:t>@Insert Account Here</a:t>
            </a:r>
            <a:endParaRPr>
              <a:solidFill>
                <a:srgbClr val="FCFFFF"/>
              </a:solidFill>
            </a:endParaRPr>
          </a:p>
        </p:txBody>
      </p:sp>
      <p:pic>
        <p:nvPicPr>
          <p:cNvPr id="2" name="Picture 1" descr="File:X logo 2023 (white).png - Wikimedia Commons">
            <a:extLst>
              <a:ext uri="{FF2B5EF4-FFF2-40B4-BE49-F238E27FC236}">
                <a16:creationId xmlns:a16="http://schemas.microsoft.com/office/drawing/2014/main" id="{FB68C2CB-9996-DF1B-F7A3-ADAF4FECB3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248" y="1406024"/>
            <a:ext cx="452516" cy="466569"/>
          </a:xfrm>
          <a:prstGeom prst="rect">
            <a:avLst/>
          </a:prstGeom>
        </p:spPr>
      </p:pic>
      <p:pic>
        <p:nvPicPr>
          <p:cNvPr id="3" name="Picture 2" descr="new instagram logo white border icon png large - The Troy Redfern Band">
            <a:extLst>
              <a:ext uri="{FF2B5EF4-FFF2-40B4-BE49-F238E27FC236}">
                <a16:creationId xmlns:a16="http://schemas.microsoft.com/office/drawing/2014/main" id="{68F2FA25-9362-29A6-A334-92323173F8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3687" y="2217955"/>
            <a:ext cx="560258" cy="560257"/>
          </a:xfrm>
          <a:prstGeom prst="rect">
            <a:avLst/>
          </a:prstGeom>
        </p:spPr>
      </p:pic>
      <p:pic>
        <p:nvPicPr>
          <p:cNvPr id="4" name="Picture 3" descr="Twitch White icon PNG and SVG Vector Free Download">
            <a:extLst>
              <a:ext uri="{FF2B5EF4-FFF2-40B4-BE49-F238E27FC236}">
                <a16:creationId xmlns:a16="http://schemas.microsoft.com/office/drawing/2014/main" id="{43F4DE82-4460-7599-1712-D221D1C33C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7740" y="3123574"/>
            <a:ext cx="546205" cy="541519"/>
          </a:xfrm>
          <a:prstGeom prst="rect">
            <a:avLst/>
          </a:prstGeom>
        </p:spPr>
      </p:pic>
      <p:pic>
        <p:nvPicPr>
          <p:cNvPr id="5" name="Picture 4" descr="Tiktok White icon PNG and SVG Vector Free Download">
            <a:extLst>
              <a:ext uri="{FF2B5EF4-FFF2-40B4-BE49-F238E27FC236}">
                <a16:creationId xmlns:a16="http://schemas.microsoft.com/office/drawing/2014/main" id="{AF1BB32E-0B0F-7DCE-EF64-7E9390837A8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9042" y="3997956"/>
            <a:ext cx="546205" cy="546205"/>
          </a:xfrm>
          <a:prstGeom prst="rect">
            <a:avLst/>
          </a:prstGeom>
        </p:spPr>
      </p:pic>
      <p:pic>
        <p:nvPicPr>
          <p:cNvPr id="8194" name="Picture 2" descr="esports tournament team competing">
            <a:extLst>
              <a:ext uri="{FF2B5EF4-FFF2-40B4-BE49-F238E27FC236}">
                <a16:creationId xmlns:a16="http://schemas.microsoft.com/office/drawing/2014/main" id="{BF8B864E-2C30-E6ED-B807-3CB0D83DDE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6251" y="1612149"/>
            <a:ext cx="3371701" cy="268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B01B1C5-EAD0-2F50-250E-A30C684CB841}"/>
              </a:ext>
            </a:extLst>
          </p:cNvPr>
          <p:cNvSpPr/>
          <p:nvPr/>
        </p:nvSpPr>
        <p:spPr>
          <a:xfrm>
            <a:off x="8259417" y="1612149"/>
            <a:ext cx="884583" cy="2688730"/>
          </a:xfrm>
          <a:prstGeom prst="rect">
            <a:avLst/>
          </a:prstGeom>
          <a:solidFill>
            <a:srgbClr val="DD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34"/>
          <p:cNvSpPr txBox="1">
            <a:spLocks noGrp="1"/>
          </p:cNvSpPr>
          <p:nvPr>
            <p:ph type="body" idx="1"/>
          </p:nvPr>
        </p:nvSpPr>
        <p:spPr>
          <a:xfrm>
            <a:off x="311700" y="1363938"/>
            <a:ext cx="8520600" cy="301121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38FCFF"/>
                </a:solidFill>
              </a:rPr>
              <a:t>Registration Dates for Winter</a:t>
            </a: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CFFFF"/>
                </a:solidFill>
              </a:rPr>
              <a:t>September 29</a:t>
            </a:r>
            <a:r>
              <a:rPr lang="en-US" baseline="30000">
                <a:solidFill>
                  <a:srgbClr val="FCFFFF"/>
                </a:solidFill>
              </a:rPr>
              <a:t>th</a:t>
            </a:r>
            <a:r>
              <a:rPr lang="en-US">
                <a:solidFill>
                  <a:srgbClr val="FCFFFF"/>
                </a:solidFill>
              </a:rPr>
              <a:t> - October 29</a:t>
            </a:r>
            <a:r>
              <a:rPr lang="en-US" baseline="30000">
                <a:solidFill>
                  <a:srgbClr val="FCFFFF"/>
                </a:solidFill>
              </a:rPr>
              <a:t>th </a:t>
            </a: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endParaRPr lang="en-US" b="1" u="sng">
              <a:solidFill>
                <a:srgbClr val="FCFFFF"/>
              </a:solidFill>
            </a:endParaRP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38FCFF"/>
                </a:solidFill>
              </a:rPr>
              <a:t>Cost</a:t>
            </a: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CFFFF"/>
                </a:solidFill>
              </a:rPr>
              <a:t>Winter Season - ______</a:t>
            </a:r>
          </a:p>
          <a:p>
            <a:pPr marL="0" indent="0" algn="ctr">
              <a:spcBef>
                <a:spcPts val="1200"/>
              </a:spcBef>
              <a:buNone/>
            </a:pPr>
            <a:r>
              <a:rPr lang="en-US" sz="1400">
                <a:solidFill>
                  <a:srgbClr val="DD0000"/>
                </a:solidFill>
                <a:latin typeface="Arial" panose="020B0604020202020204" pitchFamily="34" charset="0"/>
              </a:rPr>
              <a:t>The Spring Club season is free for everyone that competes in the Winter Varsity season.</a:t>
            </a:r>
            <a:endParaRPr lang="en-US" sz="1400">
              <a:solidFill>
                <a:srgbClr val="DD0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5"/>
          <p:cNvSpPr txBox="1">
            <a:spLocks noGrp="1"/>
          </p:cNvSpPr>
          <p:nvPr>
            <p:ph type="title"/>
          </p:nvPr>
        </p:nvSpPr>
        <p:spPr>
          <a:xfrm>
            <a:off x="311700" y="73326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38FCFF"/>
                </a:solidFill>
              </a:rPr>
              <a:t>Player Rosters</a:t>
            </a:r>
          </a:p>
        </p:txBody>
      </p:sp>
      <p:sp>
        <p:nvSpPr>
          <p:cNvPr id="210" name="Google Shape;210;p35"/>
          <p:cNvSpPr txBox="1">
            <a:spLocks noGrp="1"/>
          </p:cNvSpPr>
          <p:nvPr>
            <p:ph type="body" idx="1"/>
          </p:nvPr>
        </p:nvSpPr>
        <p:spPr>
          <a:xfrm>
            <a:off x="311700" y="1490404"/>
            <a:ext cx="596983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285750" indent="-285750">
              <a:lnSpc>
                <a:spcPct val="100000"/>
              </a:lnSpc>
            </a:pPr>
            <a:r>
              <a:rPr lang="en-US">
                <a:solidFill>
                  <a:srgbClr val="FCFFFF"/>
                </a:solidFill>
              </a:rPr>
              <a:t>Rosters are locked 3 days before a match.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</a:pPr>
            <a:r>
              <a:rPr lang="en-US">
                <a:solidFill>
                  <a:srgbClr val="FCFFFF"/>
                </a:solidFill>
              </a:rPr>
              <a:t>Subs can swap over 3 days prior. 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</a:pPr>
            <a:r>
              <a:rPr lang="en-US">
                <a:solidFill>
                  <a:srgbClr val="FCFFFF"/>
                </a:solidFill>
              </a:rPr>
              <a:t>Players can only play one match per week per league.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</a:pPr>
            <a:r>
              <a:rPr lang="en-US">
                <a:solidFill>
                  <a:srgbClr val="FCFFFF"/>
                </a:solidFill>
              </a:rPr>
              <a:t>Rosters can be changed throughout the season.</a:t>
            </a: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lang="en-US">
              <a:solidFill>
                <a:srgbClr val="FCFFFF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6"/>
          <p:cNvSpPr txBox="1">
            <a:spLocks noGrp="1"/>
          </p:cNvSpPr>
          <p:nvPr>
            <p:ph type="title"/>
          </p:nvPr>
        </p:nvSpPr>
        <p:spPr>
          <a:xfrm>
            <a:off x="311700" y="7313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38FCFF"/>
                </a:solidFill>
              </a:rPr>
              <a:t>Next Steps</a:t>
            </a:r>
          </a:p>
        </p:txBody>
      </p:sp>
      <p:sp>
        <p:nvSpPr>
          <p:cNvPr id="216" name="Google Shape;216;p36"/>
          <p:cNvSpPr txBox="1">
            <a:spLocks noGrp="1"/>
          </p:cNvSpPr>
          <p:nvPr>
            <p:ph type="body" idx="1"/>
          </p:nvPr>
        </p:nvSpPr>
        <p:spPr>
          <a:xfrm>
            <a:off x="311700" y="1464986"/>
            <a:ext cx="8520600" cy="385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en-US">
                <a:solidFill>
                  <a:srgbClr val="FCFFFF"/>
                </a:solidFill>
              </a:rPr>
              <a:t>Register for activity </a:t>
            </a:r>
          </a:p>
          <a:p>
            <a:pPr lvl="1" indent="-355600">
              <a:buSzPts val="2000"/>
              <a:buAutoNum type="arabicPeriod"/>
            </a:pPr>
            <a:r>
              <a:rPr lang="en-US" u="sng">
                <a:solidFill>
                  <a:srgbClr val="FCFFFF"/>
                </a:solidFill>
              </a:rPr>
              <a:t>Insert the process you would like your students to go through for paying league fees</a:t>
            </a: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en-US">
                <a:solidFill>
                  <a:srgbClr val="FCFFFF"/>
                </a:solidFill>
              </a:rPr>
              <a:t>Player receives an invite to setup a </a:t>
            </a:r>
            <a:r>
              <a:rPr lang="en-US" err="1">
                <a:solidFill>
                  <a:srgbClr val="FCFFFF"/>
                </a:solidFill>
              </a:rPr>
              <a:t>Fenworks</a:t>
            </a:r>
            <a:r>
              <a:rPr lang="en-US">
                <a:solidFill>
                  <a:srgbClr val="FCFFFF"/>
                </a:solidFill>
              </a:rPr>
              <a:t> account and assigned to a roster for their chosen game.</a:t>
            </a: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en-US">
                <a:solidFill>
                  <a:srgbClr val="FCFFFF"/>
                </a:solidFill>
              </a:rPr>
              <a:t>Player receives invite to team Discord server for communication purposes.</a:t>
            </a: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en-US">
                <a:solidFill>
                  <a:srgbClr val="FCFFFF"/>
                </a:solidFill>
              </a:rPr>
              <a:t>All player meeting _____________ after school</a:t>
            </a: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en-US">
                <a:solidFill>
                  <a:srgbClr val="FCFFFF"/>
                </a:solidFill>
              </a:rPr>
              <a:t>Practices and Pre-Season start week of________________</a:t>
            </a: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endParaRPr lang="en-US">
              <a:solidFill>
                <a:srgbClr val="FCFFFF"/>
              </a:solidFill>
            </a:endParaRPr>
          </a:p>
          <a:p>
            <a:pPr marL="101600" lvl="0" indent="0" algn="l" rtl="0"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 b="1" u="sng">
                <a:solidFill>
                  <a:srgbClr val="FCFFFF"/>
                </a:solidFill>
              </a:rPr>
              <a:t>*Edit as Needed*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39"/>
          <p:cNvSpPr txBox="1"/>
          <p:nvPr/>
        </p:nvSpPr>
        <p:spPr>
          <a:xfrm>
            <a:off x="278956" y="2397990"/>
            <a:ext cx="32331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FCFFFF"/>
                </a:solidFill>
              </a:rPr>
              <a:t>Season Information</a:t>
            </a:r>
          </a:p>
        </p:txBody>
      </p:sp>
      <p:sp>
        <p:nvSpPr>
          <p:cNvPr id="234" name="Google Shape;234;p39"/>
          <p:cNvSpPr txBox="1"/>
          <p:nvPr/>
        </p:nvSpPr>
        <p:spPr>
          <a:xfrm>
            <a:off x="869500" y="2737075"/>
            <a:ext cx="82971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5" name="Google Shape;235;p39"/>
          <p:cNvSpPr txBox="1"/>
          <p:nvPr/>
        </p:nvSpPr>
        <p:spPr>
          <a:xfrm>
            <a:off x="247508" y="4429175"/>
            <a:ext cx="32331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FCFFFF"/>
                </a:solidFill>
              </a:rPr>
              <a:t>FAQ</a:t>
            </a:r>
            <a:endParaRPr b="1">
              <a:solidFill>
                <a:srgbClr val="FCFFFF"/>
              </a:solidFill>
            </a:endParaRPr>
          </a:p>
        </p:txBody>
      </p:sp>
      <p:sp>
        <p:nvSpPr>
          <p:cNvPr id="238" name="Google Shape;238;p39"/>
          <p:cNvSpPr txBox="1"/>
          <p:nvPr/>
        </p:nvSpPr>
        <p:spPr>
          <a:xfrm>
            <a:off x="4413496" y="3384875"/>
            <a:ext cx="3632700" cy="104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CFFFF"/>
                </a:solidFill>
              </a:rPr>
              <a:t>Important Resources!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2A9ABA0-2A73-0864-926C-C4DD0C143CCC}"/>
              </a:ext>
            </a:extLst>
          </p:cNvPr>
          <p:cNvSpPr txBox="1"/>
          <p:nvPr/>
        </p:nvSpPr>
        <p:spPr>
          <a:xfrm>
            <a:off x="5116400" y="1536599"/>
            <a:ext cx="22268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rgbClr val="FCFFFF"/>
                </a:solidFill>
              </a:rPr>
              <a:t>Insert School Logo HERE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553BE8E-10D8-7867-D9E6-616B4FD86A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820" y="784827"/>
            <a:ext cx="1581371" cy="151468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4274CB-9624-8C0D-EB82-15152C3D0B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1478" y="2904962"/>
            <a:ext cx="1505160" cy="152421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>
          <a:extLst>
            <a:ext uri="{FF2B5EF4-FFF2-40B4-BE49-F238E27FC236}">
              <a16:creationId xmlns:a16="http://schemas.microsoft.com/office/drawing/2014/main" id="{DB82D71B-6EFC-3820-3AEE-A126F8529F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B9C44D0-8965-BDF3-2C16-BE132A7D2F82}"/>
              </a:ext>
            </a:extLst>
          </p:cNvPr>
          <p:cNvSpPr/>
          <p:nvPr/>
        </p:nvSpPr>
        <p:spPr>
          <a:xfrm>
            <a:off x="6128285" y="1940437"/>
            <a:ext cx="2534579" cy="2197559"/>
          </a:xfrm>
          <a:prstGeom prst="rect">
            <a:avLst/>
          </a:prstGeom>
          <a:solidFill>
            <a:srgbClr val="38F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D0000"/>
              </a:solidFill>
            </a:endParaRPr>
          </a:p>
        </p:txBody>
      </p:sp>
      <p:sp>
        <p:nvSpPr>
          <p:cNvPr id="68" name="Google Shape;68;p15">
            <a:extLst>
              <a:ext uri="{FF2B5EF4-FFF2-40B4-BE49-F238E27FC236}">
                <a16:creationId xmlns:a16="http://schemas.microsoft.com/office/drawing/2014/main" id="{3A330279-E923-C59B-BF21-D88975D4E1A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229" y="1425229"/>
            <a:ext cx="5403771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DD0000"/>
                </a:solidFill>
              </a:rPr>
              <a:t>Sept. 29</a:t>
            </a:r>
            <a:r>
              <a:rPr lang="en-US" b="1" baseline="30000">
                <a:solidFill>
                  <a:srgbClr val="DD0000"/>
                </a:solidFill>
              </a:rPr>
              <a:t>th</a:t>
            </a:r>
            <a:r>
              <a:rPr lang="en-US" b="1">
                <a:solidFill>
                  <a:srgbClr val="DD0000"/>
                </a:solidFill>
              </a:rPr>
              <a:t> </a:t>
            </a:r>
            <a:r>
              <a:rPr lang="en-US">
                <a:solidFill>
                  <a:srgbClr val="FCFFFF"/>
                </a:solidFill>
              </a:rPr>
              <a:t>| Winter Registration Opens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DD0000"/>
                </a:solidFill>
              </a:rPr>
              <a:t>Oct. 29</a:t>
            </a:r>
            <a:r>
              <a:rPr lang="en-US" b="1" baseline="30000">
                <a:solidFill>
                  <a:srgbClr val="DD0000"/>
                </a:solidFill>
              </a:rPr>
              <a:t>th</a:t>
            </a:r>
            <a:r>
              <a:rPr lang="en-US" b="1">
                <a:solidFill>
                  <a:srgbClr val="DD0000"/>
                </a:solidFill>
              </a:rPr>
              <a:t> </a:t>
            </a:r>
            <a:r>
              <a:rPr lang="en-US">
                <a:solidFill>
                  <a:srgbClr val="FCFFFF"/>
                </a:solidFill>
              </a:rPr>
              <a:t>| Winter Registration Closes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DD0000"/>
                </a:solidFill>
              </a:rPr>
              <a:t>Nov. 10</a:t>
            </a:r>
            <a:r>
              <a:rPr lang="en-US" b="1" baseline="30000">
                <a:solidFill>
                  <a:srgbClr val="DD0000"/>
                </a:solidFill>
              </a:rPr>
              <a:t>th</a:t>
            </a:r>
            <a:r>
              <a:rPr lang="en-US" b="1">
                <a:solidFill>
                  <a:srgbClr val="DD0000"/>
                </a:solidFill>
              </a:rPr>
              <a:t> </a:t>
            </a:r>
            <a:r>
              <a:rPr lang="en-US">
                <a:solidFill>
                  <a:srgbClr val="FCFFFF"/>
                </a:solidFill>
              </a:rPr>
              <a:t>| Week 1 of Preseason Begins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DD0000"/>
                </a:solidFill>
              </a:rPr>
              <a:t>Dec. 1</a:t>
            </a:r>
            <a:r>
              <a:rPr lang="en-US" b="1" baseline="30000">
                <a:solidFill>
                  <a:srgbClr val="DD0000"/>
                </a:solidFill>
              </a:rPr>
              <a:t>st</a:t>
            </a:r>
            <a:r>
              <a:rPr lang="en-US" b="1">
                <a:solidFill>
                  <a:srgbClr val="DD0000"/>
                </a:solidFill>
              </a:rPr>
              <a:t> </a:t>
            </a:r>
            <a:r>
              <a:rPr lang="en-US">
                <a:solidFill>
                  <a:srgbClr val="FCFFFF"/>
                </a:solidFill>
              </a:rPr>
              <a:t>| Week 1 of Regular Season Begins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DD0000"/>
                </a:solidFill>
              </a:rPr>
              <a:t>Feb. 2</a:t>
            </a:r>
            <a:r>
              <a:rPr lang="en-US" b="1" baseline="30000">
                <a:solidFill>
                  <a:srgbClr val="DD0000"/>
                </a:solidFill>
              </a:rPr>
              <a:t>nd</a:t>
            </a:r>
            <a:r>
              <a:rPr lang="en-US" b="1">
                <a:solidFill>
                  <a:srgbClr val="DD0000"/>
                </a:solidFill>
              </a:rPr>
              <a:t> </a:t>
            </a:r>
            <a:r>
              <a:rPr lang="en-US">
                <a:solidFill>
                  <a:srgbClr val="FCFFFF"/>
                </a:solidFill>
              </a:rPr>
              <a:t>| Divisional/Last Week of Regular Season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DD0000"/>
                </a:solidFill>
              </a:rPr>
              <a:t>Feb. 26</a:t>
            </a:r>
            <a:r>
              <a:rPr lang="en-US" b="1" baseline="30000">
                <a:solidFill>
                  <a:srgbClr val="DD0000"/>
                </a:solidFill>
              </a:rPr>
              <a:t>th</a:t>
            </a:r>
            <a:r>
              <a:rPr lang="en-US" b="1">
                <a:solidFill>
                  <a:srgbClr val="DD0000"/>
                </a:solidFill>
              </a:rPr>
              <a:t> - 28</a:t>
            </a:r>
            <a:r>
              <a:rPr lang="en-US" b="1" baseline="30000">
                <a:solidFill>
                  <a:srgbClr val="DD0000"/>
                </a:solidFill>
              </a:rPr>
              <a:t>th </a:t>
            </a:r>
            <a:r>
              <a:rPr lang="en-US">
                <a:solidFill>
                  <a:srgbClr val="FCFFFF"/>
                </a:solidFill>
              </a:rPr>
              <a:t>| North Dakota State Tournament</a:t>
            </a:r>
          </a:p>
        </p:txBody>
      </p:sp>
      <p:sp>
        <p:nvSpPr>
          <p:cNvPr id="69" name="Google Shape;69;p15">
            <a:extLst>
              <a:ext uri="{FF2B5EF4-FFF2-40B4-BE49-F238E27FC236}">
                <a16:creationId xmlns:a16="http://schemas.microsoft.com/office/drawing/2014/main" id="{E8FF82FC-CFD8-B27B-B882-EB31C570A30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11229" y="753138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38FCFF"/>
                </a:solidFill>
              </a:rPr>
              <a:t>Important Dates – Winter Varsity Season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821F6685-DD04-A17A-FDE1-E7D260D541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846" y="1630018"/>
            <a:ext cx="2871018" cy="2507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24579AD-BF71-A4F8-C516-D0FC981EF849}"/>
              </a:ext>
            </a:extLst>
          </p:cNvPr>
          <p:cNvSpPr/>
          <p:nvPr/>
        </p:nvSpPr>
        <p:spPr>
          <a:xfrm>
            <a:off x="8182469" y="3657601"/>
            <a:ext cx="480395" cy="480395"/>
          </a:xfrm>
          <a:prstGeom prst="rect">
            <a:avLst/>
          </a:prstGeom>
          <a:solidFill>
            <a:srgbClr val="FC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E3419B-0FA8-4736-4D5E-266792B90D7F}"/>
              </a:ext>
            </a:extLst>
          </p:cNvPr>
          <p:cNvSpPr/>
          <p:nvPr/>
        </p:nvSpPr>
        <p:spPr>
          <a:xfrm>
            <a:off x="7702074" y="3657601"/>
            <a:ext cx="480395" cy="480395"/>
          </a:xfrm>
          <a:prstGeom prst="rect">
            <a:avLst/>
          </a:prstGeom>
          <a:solidFill>
            <a:srgbClr val="DD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6107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53">
          <a:extLst>
            <a:ext uri="{FF2B5EF4-FFF2-40B4-BE49-F238E27FC236}">
              <a16:creationId xmlns:a16="http://schemas.microsoft.com/office/drawing/2014/main" id="{0930BFA6-CFD6-F6C8-08A4-F57D6CB707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36756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42"/>
          <p:cNvSpPr txBox="1">
            <a:spLocks noGrp="1"/>
          </p:cNvSpPr>
          <p:nvPr>
            <p:ph type="title"/>
          </p:nvPr>
        </p:nvSpPr>
        <p:spPr>
          <a:xfrm>
            <a:off x="311700" y="7313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lang="en-US" sz="2500" b="1">
                <a:solidFill>
                  <a:srgbClr val="38FCFF"/>
                </a:solidFill>
              </a:rPr>
              <a:t>Fundraising Ideas</a:t>
            </a:r>
          </a:p>
        </p:txBody>
      </p:sp>
      <p:sp>
        <p:nvSpPr>
          <p:cNvPr id="257" name="Google Shape;257;p42"/>
          <p:cNvSpPr txBox="1">
            <a:spLocks noGrp="1"/>
          </p:cNvSpPr>
          <p:nvPr>
            <p:ph type="body" idx="1"/>
          </p:nvPr>
        </p:nvSpPr>
        <p:spPr>
          <a:xfrm>
            <a:off x="311700" y="1226447"/>
            <a:ext cx="8520600" cy="406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400">
                <a:solidFill>
                  <a:srgbClr val="FCFFFF"/>
                </a:solidFill>
              </a:rPr>
              <a:t>Fenworks fundraising partners – Snap! Mobile</a:t>
            </a: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400">
                <a:solidFill>
                  <a:srgbClr val="FCFFFF"/>
                </a:solidFill>
              </a:rPr>
              <a:t>Selling Coupons</a:t>
            </a: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400">
                <a:solidFill>
                  <a:srgbClr val="FCFFFF"/>
                </a:solidFill>
              </a:rPr>
              <a:t>Grocery bagging</a:t>
            </a: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400">
                <a:solidFill>
                  <a:srgbClr val="FCFFFF"/>
                </a:solidFill>
              </a:rPr>
              <a:t>Donations</a:t>
            </a: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400">
                <a:solidFill>
                  <a:srgbClr val="FCFFFF"/>
                </a:solidFill>
              </a:rPr>
              <a:t>Raffle tickets for prizes</a:t>
            </a: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400">
                <a:solidFill>
                  <a:srgbClr val="FCFFFF"/>
                </a:solidFill>
              </a:rPr>
              <a:t>Merch Store</a:t>
            </a: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400">
                <a:solidFill>
                  <a:srgbClr val="FCFFFF"/>
                </a:solidFill>
              </a:rPr>
              <a:t>Other?</a:t>
            </a: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38FCFF"/>
                </a:solidFill>
              </a:rPr>
              <a:t>Equipment Expectations</a:t>
            </a:r>
            <a:endParaRPr lang="en-US">
              <a:solidFill>
                <a:srgbClr val="38FCFF"/>
              </a:solidFill>
            </a:endParaRPr>
          </a:p>
          <a:p>
            <a:pPr marL="457200" lvl="0" indent="-342900" algn="l" rtl="0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-US" sz="1400">
                <a:solidFill>
                  <a:srgbClr val="FCFFFF"/>
                </a:solidFill>
              </a:rPr>
              <a:t>*Edit* Share expectations and any needs when it comes to equipment. Will they always play at home, always in the school lab? Let them know, if you haven’t already.</a:t>
            </a:r>
          </a:p>
          <a:p>
            <a:pPr marL="457200" lvl="0" indent="-342900" algn="l" rtl="0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-US" sz="1400">
                <a:solidFill>
                  <a:srgbClr val="FCFFFF"/>
                </a:solidFill>
              </a:rPr>
              <a:t>*Edit* Will SSBU players need to bring their switches to school or are they provided? Will there be a training demo on how handle the equipment properly? Go through any needed details regarding equipment that they should know up-front.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6EDD7E-DC28-F397-7461-E82AA9BEA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1163" y="2108462"/>
            <a:ext cx="7301674" cy="926575"/>
          </a:xfrm>
        </p:spPr>
        <p:txBody>
          <a:bodyPr>
            <a:normAutofit/>
          </a:bodyPr>
          <a:lstStyle/>
          <a:p>
            <a:pPr algn="ctr"/>
            <a:r>
              <a:rPr lang="en-US" sz="1800">
                <a:solidFill>
                  <a:srgbClr val="FCFFFF"/>
                </a:solidFill>
              </a:rPr>
              <a:t>Insert an exciting image from your club's history or an ending statement to finish your presentation!</a:t>
            </a:r>
          </a:p>
        </p:txBody>
      </p:sp>
    </p:spTree>
    <p:extLst>
      <p:ext uri="{BB962C8B-B14F-4D97-AF65-F5344CB8AC3E}">
        <p14:creationId xmlns:p14="http://schemas.microsoft.com/office/powerpoint/2010/main" val="19478000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788F6EB-DE9F-FE77-32AE-F002F6B0E714}"/>
              </a:ext>
            </a:extLst>
          </p:cNvPr>
          <p:cNvSpPr/>
          <p:nvPr/>
        </p:nvSpPr>
        <p:spPr>
          <a:xfrm>
            <a:off x="4572000" y="1152939"/>
            <a:ext cx="4131797" cy="3476968"/>
          </a:xfrm>
          <a:prstGeom prst="rect">
            <a:avLst/>
          </a:prstGeom>
          <a:solidFill>
            <a:srgbClr val="FC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9978E06-F76E-528D-C957-CA63BF4D89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1630" y="513590"/>
            <a:ext cx="4712167" cy="4116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2" name="Google Shape;222;p37"/>
          <p:cNvSpPr txBox="1">
            <a:spLocks noGrp="1"/>
          </p:cNvSpPr>
          <p:nvPr>
            <p:ph type="body" idx="1"/>
          </p:nvPr>
        </p:nvSpPr>
        <p:spPr>
          <a:xfrm>
            <a:off x="326413" y="2239457"/>
            <a:ext cx="3882300" cy="87675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2500" lnSpcReduction="1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SzPts val="770"/>
              <a:buNone/>
            </a:pPr>
            <a:r>
              <a:rPr lang="en-US" sz="3600" b="1">
                <a:solidFill>
                  <a:srgbClr val="38FCFF"/>
                </a:solidFill>
              </a:rPr>
              <a:t>Questions?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5E34BC3-C559-1EDA-2731-9A70A512D78B}"/>
              </a:ext>
            </a:extLst>
          </p:cNvPr>
          <p:cNvSpPr/>
          <p:nvPr/>
        </p:nvSpPr>
        <p:spPr>
          <a:xfrm>
            <a:off x="7772400" y="3698510"/>
            <a:ext cx="931397" cy="931397"/>
          </a:xfrm>
          <a:prstGeom prst="rect">
            <a:avLst/>
          </a:prstGeom>
          <a:solidFill>
            <a:srgbClr val="38F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015B6B4-EBBD-C364-4BF5-49AE2E8D5679}"/>
              </a:ext>
            </a:extLst>
          </p:cNvPr>
          <p:cNvSpPr/>
          <p:nvPr/>
        </p:nvSpPr>
        <p:spPr>
          <a:xfrm>
            <a:off x="6841003" y="3698509"/>
            <a:ext cx="931397" cy="931397"/>
          </a:xfrm>
          <a:prstGeom prst="rect">
            <a:avLst/>
          </a:prstGeom>
          <a:solidFill>
            <a:srgbClr val="DD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>
            <a:spLocks noGrp="1"/>
          </p:cNvSpPr>
          <p:nvPr>
            <p:ph type="title"/>
          </p:nvPr>
        </p:nvSpPr>
        <p:spPr>
          <a:xfrm>
            <a:off x="311700" y="7098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38FCFF"/>
                </a:solidFill>
              </a:rPr>
              <a:t>What’s Esports?</a:t>
            </a:r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1"/>
          </p:nvPr>
        </p:nvSpPr>
        <p:spPr>
          <a:xfrm>
            <a:off x="311700" y="3956622"/>
            <a:ext cx="8520600" cy="70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u="sng">
                <a:solidFill>
                  <a:srgbClr val="38FCFF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Our Game | League of Legends</a:t>
            </a:r>
            <a:endParaRPr lang="en" sz="1500" u="sng">
              <a:solidFill>
                <a:srgbClr val="38FCFF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38FCFF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North Dakota State Recap Video</a:t>
            </a:r>
            <a:endParaRPr sz="1400">
              <a:solidFill>
                <a:srgbClr val="38FCFF"/>
              </a:solidFill>
            </a:endParaRPr>
          </a:p>
        </p:txBody>
      </p:sp>
      <p:pic>
        <p:nvPicPr>
          <p:cNvPr id="2" name="Online Media 1" descr="Our Game | League of Legends">
            <a:hlinkClick r:id="" action="ppaction://media"/>
            <a:extLst>
              <a:ext uri="{FF2B5EF4-FFF2-40B4-BE49-F238E27FC236}">
                <a16:creationId xmlns:a16="http://schemas.microsoft.com/office/drawing/2014/main" id="{01CD70E9-4AAA-7936-3CE9-ABFDC7072BA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7"/>
          <a:stretch>
            <a:fillRect/>
          </a:stretch>
        </p:blipFill>
        <p:spPr>
          <a:xfrm>
            <a:off x="389458" y="1491812"/>
            <a:ext cx="3822789" cy="2159876"/>
          </a:xfrm>
          <a:prstGeom prst="rect">
            <a:avLst/>
          </a:prstGeom>
        </p:spPr>
      </p:pic>
      <p:pic>
        <p:nvPicPr>
          <p:cNvPr id="4" name="Online Media 3" descr="ND/MN Fenworks 2024 Esports State Tournament Recap">
            <a:hlinkClick r:id="" action="ppaction://media"/>
            <a:extLst>
              <a:ext uri="{FF2B5EF4-FFF2-40B4-BE49-F238E27FC236}">
                <a16:creationId xmlns:a16="http://schemas.microsoft.com/office/drawing/2014/main" id="{DFE9AD62-1328-68E2-49A3-8A754FF64BD5}"/>
              </a:ext>
            </a:extLst>
          </p:cNvPr>
          <p:cNvPicPr>
            <a:picLocks noRot="1" noChangeAspect="1"/>
          </p:cNvPicPr>
          <p:nvPr>
            <a:videoFile r:link="rId2"/>
          </p:nvPr>
        </p:nvPicPr>
        <p:blipFill>
          <a:blip r:embed="rId8"/>
          <a:stretch>
            <a:fillRect/>
          </a:stretch>
        </p:blipFill>
        <p:spPr>
          <a:xfrm>
            <a:off x="4572000" y="1491812"/>
            <a:ext cx="3822789" cy="21598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5939C1C-E1C4-04D8-2B45-DC8F7C46C067}"/>
              </a:ext>
            </a:extLst>
          </p:cNvPr>
          <p:cNvSpPr/>
          <p:nvPr/>
        </p:nvSpPr>
        <p:spPr>
          <a:xfrm>
            <a:off x="6128285" y="1940437"/>
            <a:ext cx="2534579" cy="2197559"/>
          </a:xfrm>
          <a:prstGeom prst="rect">
            <a:avLst/>
          </a:prstGeom>
          <a:solidFill>
            <a:srgbClr val="38F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D0000"/>
              </a:solidFill>
            </a:endParaRPr>
          </a:p>
        </p:txBody>
      </p:sp>
      <p:sp>
        <p:nvSpPr>
          <p:cNvPr id="68" name="Google Shape;68;p15"/>
          <p:cNvSpPr txBox="1">
            <a:spLocks noGrp="1"/>
          </p:cNvSpPr>
          <p:nvPr>
            <p:ph type="body" idx="1"/>
          </p:nvPr>
        </p:nvSpPr>
        <p:spPr>
          <a:xfrm>
            <a:off x="311229" y="1425229"/>
            <a:ext cx="5403771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DD0000"/>
                </a:solidFill>
              </a:rPr>
              <a:t>Sept. 29</a:t>
            </a:r>
            <a:r>
              <a:rPr lang="en-US" b="1" baseline="30000">
                <a:solidFill>
                  <a:srgbClr val="DD0000"/>
                </a:solidFill>
              </a:rPr>
              <a:t>th</a:t>
            </a:r>
            <a:r>
              <a:rPr lang="en-US" b="1">
                <a:solidFill>
                  <a:srgbClr val="DD0000"/>
                </a:solidFill>
              </a:rPr>
              <a:t> </a:t>
            </a:r>
            <a:r>
              <a:rPr lang="en-US">
                <a:solidFill>
                  <a:srgbClr val="FCFFFF"/>
                </a:solidFill>
              </a:rPr>
              <a:t>| Winter Registration Opens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DD0000"/>
                </a:solidFill>
              </a:rPr>
              <a:t>Oct. 29</a:t>
            </a:r>
            <a:r>
              <a:rPr lang="en-US" b="1" baseline="30000">
                <a:solidFill>
                  <a:srgbClr val="DD0000"/>
                </a:solidFill>
              </a:rPr>
              <a:t>th</a:t>
            </a:r>
            <a:r>
              <a:rPr lang="en-US" b="1">
                <a:solidFill>
                  <a:srgbClr val="DD0000"/>
                </a:solidFill>
              </a:rPr>
              <a:t> </a:t>
            </a:r>
            <a:r>
              <a:rPr lang="en-US">
                <a:solidFill>
                  <a:srgbClr val="FCFFFF"/>
                </a:solidFill>
              </a:rPr>
              <a:t>| Winter Registration Closes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DD0000"/>
                </a:solidFill>
              </a:rPr>
              <a:t>Nov. 10</a:t>
            </a:r>
            <a:r>
              <a:rPr lang="en-US" b="1" baseline="30000">
                <a:solidFill>
                  <a:srgbClr val="DD0000"/>
                </a:solidFill>
              </a:rPr>
              <a:t>th</a:t>
            </a:r>
            <a:r>
              <a:rPr lang="en-US" b="1">
                <a:solidFill>
                  <a:srgbClr val="DD0000"/>
                </a:solidFill>
              </a:rPr>
              <a:t> </a:t>
            </a:r>
            <a:r>
              <a:rPr lang="en-US">
                <a:solidFill>
                  <a:srgbClr val="FCFFFF"/>
                </a:solidFill>
              </a:rPr>
              <a:t>| Week 1 of Preseason Begins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DD0000"/>
                </a:solidFill>
              </a:rPr>
              <a:t>Dec. 1</a:t>
            </a:r>
            <a:r>
              <a:rPr lang="en-US" b="1" baseline="30000">
                <a:solidFill>
                  <a:srgbClr val="DD0000"/>
                </a:solidFill>
              </a:rPr>
              <a:t>st</a:t>
            </a:r>
            <a:r>
              <a:rPr lang="en-US" b="1">
                <a:solidFill>
                  <a:srgbClr val="DD0000"/>
                </a:solidFill>
              </a:rPr>
              <a:t> </a:t>
            </a:r>
            <a:r>
              <a:rPr lang="en-US">
                <a:solidFill>
                  <a:srgbClr val="FCFFFF"/>
                </a:solidFill>
              </a:rPr>
              <a:t>| Week 1 of Regular Season Begins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DD0000"/>
                </a:solidFill>
              </a:rPr>
              <a:t>Feb. 2</a:t>
            </a:r>
            <a:r>
              <a:rPr lang="en-US" b="1" baseline="30000">
                <a:solidFill>
                  <a:srgbClr val="DD0000"/>
                </a:solidFill>
              </a:rPr>
              <a:t>nd</a:t>
            </a:r>
            <a:r>
              <a:rPr lang="en-US" b="1">
                <a:solidFill>
                  <a:srgbClr val="DD0000"/>
                </a:solidFill>
              </a:rPr>
              <a:t> </a:t>
            </a:r>
            <a:r>
              <a:rPr lang="en-US">
                <a:solidFill>
                  <a:srgbClr val="FCFFFF"/>
                </a:solidFill>
              </a:rPr>
              <a:t>| Divisional/Last Week of Regular Season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DD0000"/>
                </a:solidFill>
              </a:rPr>
              <a:t>Feb. 26</a:t>
            </a:r>
            <a:r>
              <a:rPr lang="en-US" b="1" baseline="30000">
                <a:solidFill>
                  <a:srgbClr val="DD0000"/>
                </a:solidFill>
              </a:rPr>
              <a:t>th</a:t>
            </a:r>
            <a:r>
              <a:rPr lang="en-US" b="1">
                <a:solidFill>
                  <a:srgbClr val="DD0000"/>
                </a:solidFill>
              </a:rPr>
              <a:t> - 28</a:t>
            </a:r>
            <a:r>
              <a:rPr lang="en-US" b="1" baseline="30000">
                <a:solidFill>
                  <a:srgbClr val="DD0000"/>
                </a:solidFill>
              </a:rPr>
              <a:t>th </a:t>
            </a:r>
            <a:r>
              <a:rPr lang="en-US">
                <a:solidFill>
                  <a:srgbClr val="FCFFFF"/>
                </a:solidFill>
              </a:rPr>
              <a:t>| North Dakota State Tournament</a:t>
            </a:r>
          </a:p>
        </p:txBody>
      </p:sp>
      <p:sp>
        <p:nvSpPr>
          <p:cNvPr id="69" name="Google Shape;69;p15"/>
          <p:cNvSpPr txBox="1">
            <a:spLocks noGrp="1"/>
          </p:cNvSpPr>
          <p:nvPr>
            <p:ph type="title"/>
          </p:nvPr>
        </p:nvSpPr>
        <p:spPr>
          <a:xfrm>
            <a:off x="311229" y="753138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38FCFF"/>
                </a:solidFill>
              </a:rPr>
              <a:t>Important Dates – Winter Varsity Season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7B273FA7-71E8-1284-8CAB-4856DC61E2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846" y="1630018"/>
            <a:ext cx="2871018" cy="2507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6CBC164-DDC0-F3A8-7EC3-E76EC80A6B92}"/>
              </a:ext>
            </a:extLst>
          </p:cNvPr>
          <p:cNvSpPr/>
          <p:nvPr/>
        </p:nvSpPr>
        <p:spPr>
          <a:xfrm>
            <a:off x="8182469" y="3657601"/>
            <a:ext cx="480395" cy="480395"/>
          </a:xfrm>
          <a:prstGeom prst="rect">
            <a:avLst/>
          </a:prstGeom>
          <a:solidFill>
            <a:srgbClr val="FC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912F2B8-E015-673F-DB0D-B20039DF986A}"/>
              </a:ext>
            </a:extLst>
          </p:cNvPr>
          <p:cNvSpPr/>
          <p:nvPr/>
        </p:nvSpPr>
        <p:spPr>
          <a:xfrm>
            <a:off x="7702074" y="3657601"/>
            <a:ext cx="480395" cy="480395"/>
          </a:xfrm>
          <a:prstGeom prst="rect">
            <a:avLst/>
          </a:prstGeom>
          <a:solidFill>
            <a:srgbClr val="DD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0"/>
          <p:cNvSpPr txBox="1">
            <a:spLocks noGrp="1"/>
          </p:cNvSpPr>
          <p:nvPr>
            <p:ph type="title"/>
          </p:nvPr>
        </p:nvSpPr>
        <p:spPr>
          <a:xfrm>
            <a:off x="311700" y="7313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>
                <a:solidFill>
                  <a:srgbClr val="38FCFF"/>
                </a:solidFill>
              </a:rPr>
              <a:t>Our Team Goals</a:t>
            </a:r>
          </a:p>
        </p:txBody>
      </p:sp>
      <p:sp>
        <p:nvSpPr>
          <p:cNvPr id="97" name="Google Shape;97;p20"/>
          <p:cNvSpPr txBox="1">
            <a:spLocks noGrp="1"/>
          </p:cNvSpPr>
          <p:nvPr>
            <p:ph type="body" idx="1"/>
          </p:nvPr>
        </p:nvSpPr>
        <p:spPr>
          <a:xfrm>
            <a:off x="216336" y="1405350"/>
            <a:ext cx="4713473" cy="243407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>
                <a:solidFill>
                  <a:srgbClr val="FCFFFF"/>
                </a:solidFill>
              </a:rPr>
              <a:t>Build a community and provide a space for students to connect through gaming.</a:t>
            </a:r>
            <a:endParaRPr>
              <a:solidFill>
                <a:srgbClr val="FCFFFF"/>
              </a:solidFill>
            </a:endParaRPr>
          </a:p>
          <a:p>
            <a:pPr marL="457200" lvl="0" indent="-342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>
                <a:solidFill>
                  <a:srgbClr val="FCFFFF"/>
                </a:solidFill>
              </a:rPr>
              <a:t>Compete at the highest level in high school esports.</a:t>
            </a:r>
            <a:endParaRPr>
              <a:solidFill>
                <a:srgbClr val="FCFFFF"/>
              </a:solidFill>
            </a:endParaRPr>
          </a:p>
          <a:p>
            <a:pPr marL="457200" lvl="0" indent="-342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>
                <a:solidFill>
                  <a:srgbClr val="FCFFFF"/>
                </a:solidFill>
              </a:rPr>
              <a:t>Grow the program to give others opportunities to succeed.</a:t>
            </a:r>
            <a:endParaRPr>
              <a:solidFill>
                <a:srgbClr val="FCFFFF"/>
              </a:solidFill>
            </a:endParaRPr>
          </a:p>
          <a:p>
            <a:pPr marL="457200" lvl="0" indent="-342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>
                <a:solidFill>
                  <a:srgbClr val="FCFFFF"/>
                </a:solidFill>
              </a:rPr>
              <a:t>Have fun and win! </a:t>
            </a:r>
            <a:endParaRPr>
              <a:solidFill>
                <a:srgbClr val="FCFFFF"/>
              </a:solidFill>
            </a:endParaRPr>
          </a:p>
          <a:p>
            <a:pPr marL="0" lvl="0" indent="0" algn="l" rtl="0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2DF6D4-92EF-CD0D-7018-9BA6E7D99294}"/>
              </a:ext>
            </a:extLst>
          </p:cNvPr>
          <p:cNvSpPr txBox="1"/>
          <p:nvPr/>
        </p:nvSpPr>
        <p:spPr>
          <a:xfrm>
            <a:off x="311700" y="4150515"/>
            <a:ext cx="4439036" cy="52322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b="1" u="sng">
                <a:solidFill>
                  <a:srgbClr val="FCFFFF"/>
                </a:solidFill>
              </a:rPr>
              <a:t>Enter your School Logo and/or School Motto Here</a:t>
            </a:r>
          </a:p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E0979EF-6B28-55FC-6431-BF0D48F26D40}"/>
              </a:ext>
            </a:extLst>
          </p:cNvPr>
          <p:cNvSpPr/>
          <p:nvPr/>
        </p:nvSpPr>
        <p:spPr>
          <a:xfrm>
            <a:off x="5380279" y="1584421"/>
            <a:ext cx="3260848" cy="2255005"/>
          </a:xfrm>
          <a:prstGeom prst="rect">
            <a:avLst/>
          </a:prstGeom>
          <a:solidFill>
            <a:srgbClr val="DD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D0000"/>
              </a:solidFill>
            </a:endParaRP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DEB0909F-9A29-CFB3-915F-53832BF9AF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470" y="788412"/>
            <a:ext cx="3492657" cy="3051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9B47527-72E3-A0F4-36FC-2E04B341457E}"/>
              </a:ext>
            </a:extLst>
          </p:cNvPr>
          <p:cNvSpPr/>
          <p:nvPr/>
        </p:nvSpPr>
        <p:spPr>
          <a:xfrm>
            <a:off x="8160732" y="3359031"/>
            <a:ext cx="480395" cy="480395"/>
          </a:xfrm>
          <a:prstGeom prst="rect">
            <a:avLst/>
          </a:prstGeom>
          <a:solidFill>
            <a:srgbClr val="FC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E16BBC0-4FEA-4516-B12A-6E7BBE11A6AD}"/>
              </a:ext>
            </a:extLst>
          </p:cNvPr>
          <p:cNvSpPr/>
          <p:nvPr/>
        </p:nvSpPr>
        <p:spPr>
          <a:xfrm>
            <a:off x="7680337" y="3359031"/>
            <a:ext cx="480395" cy="480395"/>
          </a:xfrm>
          <a:prstGeom prst="rect">
            <a:avLst/>
          </a:prstGeom>
          <a:solidFill>
            <a:srgbClr val="38F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CC43AEF5-4EE9-5ECD-D8CA-4B9A5B686A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4463" y="1297805"/>
            <a:ext cx="2858417" cy="2858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" name="Google Shape;103;p21"/>
          <p:cNvSpPr txBox="1">
            <a:spLocks noGrp="1"/>
          </p:cNvSpPr>
          <p:nvPr>
            <p:ph type="title"/>
          </p:nvPr>
        </p:nvSpPr>
        <p:spPr>
          <a:xfrm>
            <a:off x="311699" y="725105"/>
            <a:ext cx="8416943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38FCFF"/>
                </a:solidFill>
              </a:rPr>
              <a:t>Fenworks Information</a:t>
            </a:r>
            <a:endParaRPr b="1">
              <a:solidFill>
                <a:srgbClr val="38FCFF"/>
              </a:solidFill>
            </a:endParaRPr>
          </a:p>
        </p:txBody>
      </p:sp>
      <p:sp>
        <p:nvSpPr>
          <p:cNvPr id="104" name="Google Shape;104;p21"/>
          <p:cNvSpPr txBox="1">
            <a:spLocks noGrp="1"/>
          </p:cNvSpPr>
          <p:nvPr>
            <p:ph type="body" idx="1"/>
          </p:nvPr>
        </p:nvSpPr>
        <p:spPr>
          <a:xfrm>
            <a:off x="350700" y="1748822"/>
            <a:ext cx="5568000" cy="285841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800" b="0" i="0" u="none" strike="noStrike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Two seasons per school year (Winter Varsity &amp; Spring Club)</a:t>
            </a:r>
            <a:r>
              <a:rPr lang="en-US" sz="1800" b="0" i="0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​</a:t>
            </a:r>
            <a:endParaRPr lang="en-US" b="0" i="0">
              <a:solidFill>
                <a:srgbClr val="FCFFFF"/>
              </a:solidFill>
              <a:effectLst/>
              <a:latin typeface="Arial" panose="020B0604020202020204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800" b="0" i="0" u="none" strike="noStrike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65+ high schools across North Dakota</a:t>
            </a:r>
            <a:endParaRPr lang="en-US" b="0" i="0">
              <a:solidFill>
                <a:srgbClr val="FCFFFF"/>
              </a:solidFill>
              <a:effectLst/>
              <a:latin typeface="Arial" panose="020B0604020202020204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800" b="0" i="0" u="none" strike="noStrike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Compete across nine different titles</a:t>
            </a:r>
            <a:r>
              <a:rPr lang="en-US" sz="1800" b="0" i="0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​</a:t>
            </a:r>
            <a:endParaRPr lang="en-US" b="0" i="0">
              <a:solidFill>
                <a:srgbClr val="FCFFFF"/>
              </a:solidFill>
              <a:effectLst/>
              <a:latin typeface="Arial" panose="020B0604020202020204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800" b="0" i="0" u="none" strike="noStrike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In-person state tournament at end of season</a:t>
            </a:r>
            <a:r>
              <a:rPr lang="en-US" sz="1800" b="0" i="0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​</a:t>
            </a:r>
            <a:endParaRPr lang="en-US" b="0" i="0">
              <a:solidFill>
                <a:srgbClr val="FCFFFF"/>
              </a:solidFill>
              <a:effectLst/>
              <a:latin typeface="Arial" panose="020B0604020202020204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800" b="0" i="0" u="none" strike="noStrike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College recruiting connections</a:t>
            </a:r>
            <a:r>
              <a:rPr lang="en-US" sz="1800" b="0" i="0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​</a:t>
            </a:r>
            <a:endParaRPr lang="en-US" b="0" i="0">
              <a:solidFill>
                <a:srgbClr val="FCFFFF"/>
              </a:solidFill>
              <a:effectLst/>
              <a:latin typeface="Arial" panose="020B0604020202020204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800" b="0" i="0" u="none" strike="noStrike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Internship opportunities</a:t>
            </a:r>
            <a:endParaRPr lang="en-US" b="0" i="0">
              <a:solidFill>
                <a:srgbClr val="FCFFFF"/>
              </a:solidFill>
              <a:effectLst/>
              <a:latin typeface="Arial" panose="020B0604020202020204" pitchFamily="34" charset="0"/>
            </a:endParaRPr>
          </a:p>
          <a:p>
            <a:pPr marL="11430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>
              <a:solidFill>
                <a:srgbClr val="FCFFFF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4"/>
          <p:cNvSpPr txBox="1">
            <a:spLocks noGrp="1"/>
          </p:cNvSpPr>
          <p:nvPr>
            <p:ph type="title"/>
          </p:nvPr>
        </p:nvSpPr>
        <p:spPr>
          <a:xfrm>
            <a:off x="1068199" y="723798"/>
            <a:ext cx="7007600" cy="74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b="1">
                <a:solidFill>
                  <a:srgbClr val="38FCFF"/>
                </a:solidFill>
              </a:rPr>
              <a:t>Game Titles Currently Offered</a:t>
            </a:r>
            <a:endParaRPr sz="2500" b="1">
              <a:solidFill>
                <a:srgbClr val="38FCFF"/>
              </a:solidFill>
            </a:endParaRPr>
          </a:p>
        </p:txBody>
      </p:sp>
      <p:sp>
        <p:nvSpPr>
          <p:cNvPr id="130" name="Google Shape;130;p24"/>
          <p:cNvSpPr txBox="1"/>
          <p:nvPr/>
        </p:nvSpPr>
        <p:spPr>
          <a:xfrm>
            <a:off x="7319300" y="5002875"/>
            <a:ext cx="1494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39C7297-8182-DCB9-8399-8B5C7B223270}"/>
              </a:ext>
            </a:extLst>
          </p:cNvPr>
          <p:cNvSpPr txBox="1"/>
          <p:nvPr/>
        </p:nvSpPr>
        <p:spPr>
          <a:xfrm>
            <a:off x="1832120" y="2801705"/>
            <a:ext cx="16498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CFFFF"/>
                </a:solidFill>
              </a:rPr>
              <a:t>Mario Kart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FAE5134-208C-2100-E7F4-676A39FAF571}"/>
              </a:ext>
            </a:extLst>
          </p:cNvPr>
          <p:cNvSpPr txBox="1"/>
          <p:nvPr/>
        </p:nvSpPr>
        <p:spPr>
          <a:xfrm>
            <a:off x="3482015" y="2801705"/>
            <a:ext cx="16498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CFFFF"/>
                </a:solidFill>
              </a:rPr>
              <a:t>Rocket League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827F70E-E9E0-A511-B0C9-0DF68A7D6FC7}"/>
              </a:ext>
            </a:extLst>
          </p:cNvPr>
          <p:cNvSpPr txBox="1"/>
          <p:nvPr/>
        </p:nvSpPr>
        <p:spPr>
          <a:xfrm>
            <a:off x="5131910" y="2801705"/>
            <a:ext cx="16498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CFFFF"/>
                </a:solidFill>
              </a:rPr>
              <a:t>Fortnite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49FB4B7-8981-C1D9-5056-88CC76C31BC6}"/>
              </a:ext>
            </a:extLst>
          </p:cNvPr>
          <p:cNvSpPr txBox="1"/>
          <p:nvPr/>
        </p:nvSpPr>
        <p:spPr>
          <a:xfrm>
            <a:off x="6771036" y="2801705"/>
            <a:ext cx="2043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CFFFF"/>
                </a:solidFill>
              </a:rPr>
              <a:t>League of Legends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8E350BC-F1DB-7F74-1B0C-27124765B048}"/>
              </a:ext>
            </a:extLst>
          </p:cNvPr>
          <p:cNvSpPr txBox="1"/>
          <p:nvPr/>
        </p:nvSpPr>
        <p:spPr>
          <a:xfrm>
            <a:off x="966244" y="4429257"/>
            <a:ext cx="2043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CFFFF"/>
                </a:solidFill>
              </a:rPr>
              <a:t>Minecraft </a:t>
            </a:r>
            <a:r>
              <a:rPr lang="en-US" err="1">
                <a:solidFill>
                  <a:srgbClr val="FCFFFF"/>
                </a:solidFill>
              </a:rPr>
              <a:t>Bedwars</a:t>
            </a:r>
            <a:endParaRPr lang="en-US">
              <a:solidFill>
                <a:srgbClr val="FCFFFF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76024C8-6ECB-F8A5-D5D8-257DEFA63F3F}"/>
              </a:ext>
            </a:extLst>
          </p:cNvPr>
          <p:cNvSpPr txBox="1"/>
          <p:nvPr/>
        </p:nvSpPr>
        <p:spPr>
          <a:xfrm>
            <a:off x="2616139" y="4429257"/>
            <a:ext cx="2043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CFFFF"/>
                </a:solidFill>
              </a:rPr>
              <a:t>Chess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327D63C-0C38-335D-CAD5-418F89D0E129}"/>
              </a:ext>
            </a:extLst>
          </p:cNvPr>
          <p:cNvSpPr txBox="1"/>
          <p:nvPr/>
        </p:nvSpPr>
        <p:spPr>
          <a:xfrm>
            <a:off x="4375364" y="4429256"/>
            <a:ext cx="2043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CFFFF"/>
                </a:solidFill>
              </a:rPr>
              <a:t>Super Smash Bros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D96E581-C8EC-2D44-983E-A0909635DD77}"/>
              </a:ext>
            </a:extLst>
          </p:cNvPr>
          <p:cNvSpPr txBox="1"/>
          <p:nvPr/>
        </p:nvSpPr>
        <p:spPr>
          <a:xfrm>
            <a:off x="6101795" y="4429256"/>
            <a:ext cx="2043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CFFFF"/>
                </a:solidFill>
              </a:rPr>
              <a:t>VALORANT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336BFD9-40CB-8476-234D-EA72E9585E54}"/>
              </a:ext>
            </a:extLst>
          </p:cNvPr>
          <p:cNvSpPr txBox="1"/>
          <p:nvPr/>
        </p:nvSpPr>
        <p:spPr>
          <a:xfrm>
            <a:off x="192994" y="2810106"/>
            <a:ext cx="16498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CFFFF"/>
                </a:solidFill>
              </a:rPr>
              <a:t>Marvel Rivals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6FA6B3E1-D3DF-FCA1-73B7-4364320B169B}"/>
              </a:ext>
            </a:extLst>
          </p:cNvPr>
          <p:cNvSpPr/>
          <p:nvPr/>
        </p:nvSpPr>
        <p:spPr>
          <a:xfrm>
            <a:off x="478943" y="1697277"/>
            <a:ext cx="1077995" cy="1077995"/>
          </a:xfrm>
          <a:prstGeom prst="round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4"/>
                </a:ext>
              </a:extLst>
            </a:blip>
            <a:srcRect/>
            <a:stretch>
              <a:fillRect l="-38764" r="-38764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67FDD04F-B91C-24F3-5D47-169FF8E3BBD3}"/>
              </a:ext>
            </a:extLst>
          </p:cNvPr>
          <p:cNvSpPr/>
          <p:nvPr/>
        </p:nvSpPr>
        <p:spPr>
          <a:xfrm>
            <a:off x="2077141" y="1697276"/>
            <a:ext cx="1077995" cy="1077995"/>
          </a:xfrm>
          <a:prstGeom prst="round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6"/>
                </a:ext>
              </a:extLst>
            </a:blip>
            <a:srcRect/>
            <a:stretch>
              <a:fillRect l="-38889" r="-38889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98935E7A-8317-F213-8F15-B98591B4DF81}"/>
              </a:ext>
            </a:extLst>
          </p:cNvPr>
          <p:cNvSpPr/>
          <p:nvPr/>
        </p:nvSpPr>
        <p:spPr>
          <a:xfrm>
            <a:off x="3767964" y="1697276"/>
            <a:ext cx="1077995" cy="1077995"/>
          </a:xfrm>
          <a:prstGeom prst="round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8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1E1CE536-0E30-AE3E-7545-FDD0B0FFE057}"/>
              </a:ext>
            </a:extLst>
          </p:cNvPr>
          <p:cNvSpPr/>
          <p:nvPr/>
        </p:nvSpPr>
        <p:spPr>
          <a:xfrm>
            <a:off x="5417859" y="1697275"/>
            <a:ext cx="1077995" cy="1077995"/>
          </a:xfrm>
          <a:prstGeom prst="roundRect">
            <a:avLst/>
          </a:pr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10"/>
                </a:ext>
              </a:extLst>
            </a:blip>
            <a:srcRect/>
            <a:stretch>
              <a:fillRect l="-38871" r="-38871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91CF0968-4E16-4CA6-85E8-2764AD21A8F6}"/>
              </a:ext>
            </a:extLst>
          </p:cNvPr>
          <p:cNvSpPr/>
          <p:nvPr/>
        </p:nvSpPr>
        <p:spPr>
          <a:xfrm>
            <a:off x="7253620" y="1697274"/>
            <a:ext cx="1077995" cy="1077995"/>
          </a:xfrm>
          <a:prstGeom prst="roundRect">
            <a:avLst/>
          </a:prstGeom>
          <a:blipFill dpi="0"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12"/>
                </a:ext>
              </a:extLst>
            </a:blip>
            <a:srcRect/>
            <a:stretch>
              <a:fillRect l="-38889" r="-38889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089CC45-B310-435B-B6D1-BB1C1051165B}"/>
              </a:ext>
            </a:extLst>
          </p:cNvPr>
          <p:cNvSpPr/>
          <p:nvPr/>
        </p:nvSpPr>
        <p:spPr>
          <a:xfrm>
            <a:off x="1448828" y="3341707"/>
            <a:ext cx="1077995" cy="1077995"/>
          </a:xfrm>
          <a:prstGeom prst="roundRect">
            <a:avLst/>
          </a:prstGeom>
          <a:blipFill dpi="0"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14"/>
                </a:ext>
              </a:extLst>
            </a:blip>
            <a:srcRect/>
            <a:stretch>
              <a:fillRect l="-38889" r="-38889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345CCE7B-8149-2787-E5AB-2476DEAC3746}"/>
              </a:ext>
            </a:extLst>
          </p:cNvPr>
          <p:cNvSpPr/>
          <p:nvPr/>
        </p:nvSpPr>
        <p:spPr>
          <a:xfrm>
            <a:off x="3098723" y="3341706"/>
            <a:ext cx="1077995" cy="1077995"/>
          </a:xfrm>
          <a:prstGeom prst="roundRect">
            <a:avLst/>
          </a:prstGeom>
          <a:blipFill dpi="0" rotWithShape="1"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16"/>
                </a:ext>
              </a:extLst>
            </a:blip>
            <a:srcRect/>
            <a:stretch>
              <a:fillRect l="-16666" r="-16666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DE35C0DE-883C-DEA8-10E6-29985307A2BE}"/>
              </a:ext>
            </a:extLst>
          </p:cNvPr>
          <p:cNvSpPr/>
          <p:nvPr/>
        </p:nvSpPr>
        <p:spPr>
          <a:xfrm>
            <a:off x="4845959" y="3341705"/>
            <a:ext cx="1077995" cy="1077995"/>
          </a:xfrm>
          <a:prstGeom prst="roundRect">
            <a:avLst/>
          </a:prstGeom>
          <a:blipFill dpi="0"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18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1E191428-B88A-6462-3DAC-22B6CB28D7D2}"/>
              </a:ext>
            </a:extLst>
          </p:cNvPr>
          <p:cNvSpPr/>
          <p:nvPr/>
        </p:nvSpPr>
        <p:spPr>
          <a:xfrm>
            <a:off x="6584379" y="3341704"/>
            <a:ext cx="1077995" cy="1077995"/>
          </a:xfrm>
          <a:prstGeom prst="roundRect">
            <a:avLst/>
          </a:prstGeom>
          <a:blipFill dpi="0" rotWithShape="1"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8212" r="-69566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5"/>
          <p:cNvSpPr txBox="1">
            <a:spLocks noGrp="1"/>
          </p:cNvSpPr>
          <p:nvPr>
            <p:ph type="title"/>
          </p:nvPr>
        </p:nvSpPr>
        <p:spPr>
          <a:xfrm>
            <a:off x="803400" y="646227"/>
            <a:ext cx="7537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38FCFF"/>
                </a:solidFill>
              </a:rPr>
              <a:t>2025 - 2026 Winter Game Times</a:t>
            </a:r>
            <a:endParaRPr b="1">
              <a:solidFill>
                <a:srgbClr val="38FCFF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8941341-951B-A060-1288-CBD674C5AA6C}"/>
              </a:ext>
            </a:extLst>
          </p:cNvPr>
          <p:cNvSpPr txBox="1"/>
          <p:nvPr/>
        </p:nvSpPr>
        <p:spPr>
          <a:xfrm>
            <a:off x="699326" y="1218927"/>
            <a:ext cx="4217426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sz="1200" b="1">
                <a:solidFill>
                  <a:schemeClr val="bg1"/>
                </a:solidFill>
                <a:latin typeface="Arial" panose="020B0604020202020204" pitchFamily="34" charset="0"/>
              </a:rPr>
              <a:t>Monday -</a:t>
            </a:r>
            <a:r>
              <a:rPr lang="en-US" sz="1200">
                <a:solidFill>
                  <a:schemeClr val="bg1"/>
                </a:solidFill>
                <a:latin typeface="Arial" panose="020B0604020202020204" pitchFamily="34" charset="0"/>
              </a:rPr>
              <a:t>​</a:t>
            </a:r>
            <a:endParaRPr lang="en-US" sz="1200">
              <a:solidFill>
                <a:schemeClr val="bg1"/>
              </a:solidFill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200">
                <a:solidFill>
                  <a:schemeClr val="bg1"/>
                </a:solidFill>
                <a:latin typeface="Arial" panose="020B0604020202020204" pitchFamily="34" charset="0"/>
              </a:rPr>
              <a:t>5:00pm CT - Super Smash Brothers Ultimate (1v1)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200">
                <a:solidFill>
                  <a:schemeClr val="bg1"/>
                </a:solidFill>
                <a:latin typeface="Arial" panose="020B0604020202020204" pitchFamily="34" charset="0"/>
              </a:rPr>
              <a:t>5:00pm CT – Mario Kart 8 Deluxe (2v2)​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200">
                <a:solidFill>
                  <a:schemeClr val="bg1"/>
                </a:solidFill>
                <a:latin typeface="Arial" panose="020B0604020202020204" pitchFamily="34" charset="0"/>
              </a:rPr>
              <a:t>5:00pm CT – Fortnite (2v2)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200">
                <a:solidFill>
                  <a:schemeClr val="bg1"/>
                </a:solidFill>
                <a:latin typeface="Arial" panose="020B0604020202020204" pitchFamily="34" charset="0"/>
              </a:rPr>
              <a:t>6:00pm CT – Minecraft </a:t>
            </a:r>
            <a:r>
              <a:rPr lang="en-US" sz="1200" err="1">
                <a:solidFill>
                  <a:schemeClr val="bg1"/>
                </a:solidFill>
                <a:latin typeface="Arial" panose="020B0604020202020204" pitchFamily="34" charset="0"/>
              </a:rPr>
              <a:t>Bedwars</a:t>
            </a:r>
            <a:r>
              <a:rPr lang="en-US" sz="1200">
                <a:solidFill>
                  <a:schemeClr val="bg1"/>
                </a:solidFill>
                <a:latin typeface="Arial" panose="020B0604020202020204" pitchFamily="34" charset="0"/>
              </a:rPr>
              <a:t> (4v4)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200">
                <a:solidFill>
                  <a:schemeClr val="bg1"/>
                </a:solidFill>
                <a:latin typeface="Arial" panose="020B0604020202020204" pitchFamily="34" charset="0"/>
              </a:rPr>
              <a:t>6:00pm CT – League of Legends (5v5)</a:t>
            </a:r>
          </a:p>
          <a:p>
            <a:pPr fontAlgn="base"/>
            <a:endParaRPr lang="en-US" sz="12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fontAlgn="base"/>
            <a:r>
              <a:rPr lang="en-US" sz="1200" b="1">
                <a:solidFill>
                  <a:schemeClr val="bg1"/>
                </a:solidFill>
                <a:latin typeface="Arial" panose="020B0604020202020204" pitchFamily="34" charset="0"/>
              </a:rPr>
              <a:t>Tuesday -</a:t>
            </a:r>
            <a:r>
              <a:rPr lang="en-US" sz="1200">
                <a:solidFill>
                  <a:schemeClr val="bg1"/>
                </a:solidFill>
                <a:latin typeface="Arial" panose="020B0604020202020204" pitchFamily="34" charset="0"/>
              </a:rPr>
              <a:t>​</a:t>
            </a:r>
            <a:endParaRPr lang="en-US" sz="1200">
              <a:solidFill>
                <a:schemeClr val="bg1"/>
              </a:solidFill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200">
                <a:solidFill>
                  <a:schemeClr val="bg1"/>
                </a:solidFill>
                <a:latin typeface="Arial" panose="020B0604020202020204" pitchFamily="34" charset="0"/>
              </a:rPr>
              <a:t>4:00pm CT – Super Smash Brothers Ultimate (1v1)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200">
                <a:solidFill>
                  <a:schemeClr val="bg1"/>
                </a:solidFill>
                <a:latin typeface="Arial" panose="020B0604020202020204" pitchFamily="34" charset="0"/>
              </a:rPr>
              <a:t>4:00pm CT – Mario Kart 8 Deluxe (2v2)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200">
                <a:solidFill>
                  <a:schemeClr val="bg1"/>
                </a:solidFill>
                <a:latin typeface="Arial" panose="020B0604020202020204" pitchFamily="34" charset="0"/>
              </a:rPr>
              <a:t>5:00pm CT – Fortnite (2v2)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200">
                <a:solidFill>
                  <a:schemeClr val="bg1"/>
                </a:solidFill>
                <a:latin typeface="Arial" panose="020B0604020202020204" pitchFamily="34" charset="0"/>
              </a:rPr>
              <a:t>5:00pm CT – Marvel Rivals (6v6)</a:t>
            </a:r>
          </a:p>
          <a:p>
            <a:pPr fontAlgn="base"/>
            <a:r>
              <a:rPr lang="en-US" sz="1200">
                <a:solidFill>
                  <a:schemeClr val="bg1"/>
                </a:solidFill>
                <a:latin typeface="Arial" panose="020B0604020202020204" pitchFamily="34" charset="0"/>
              </a:rPr>
              <a:t>​</a:t>
            </a:r>
            <a:endParaRPr lang="en-US" sz="1200">
              <a:solidFill>
                <a:schemeClr val="bg1"/>
              </a:solidFill>
            </a:endParaRPr>
          </a:p>
          <a:p>
            <a:pPr fontAlgn="base"/>
            <a:r>
              <a:rPr lang="en-US" sz="1200" b="1">
                <a:solidFill>
                  <a:schemeClr val="bg1"/>
                </a:solidFill>
                <a:latin typeface="Arial" panose="020B0604020202020204" pitchFamily="34" charset="0"/>
              </a:rPr>
              <a:t>Thursday -</a:t>
            </a:r>
            <a:r>
              <a:rPr lang="en-US" sz="1200">
                <a:solidFill>
                  <a:schemeClr val="bg1"/>
                </a:solidFill>
                <a:latin typeface="Arial" panose="020B0604020202020204" pitchFamily="34" charset="0"/>
              </a:rPr>
              <a:t>​</a:t>
            </a:r>
            <a:endParaRPr lang="en-US" sz="1200">
              <a:solidFill>
                <a:schemeClr val="bg1"/>
              </a:solidFill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200">
                <a:solidFill>
                  <a:schemeClr val="bg1"/>
                </a:solidFill>
                <a:latin typeface="Arial" panose="020B0604020202020204" pitchFamily="34" charset="0"/>
              </a:rPr>
              <a:t>5:00pm CT – Rocket League (3v3)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200">
                <a:solidFill>
                  <a:schemeClr val="bg1"/>
                </a:solidFill>
                <a:latin typeface="Arial" panose="020B0604020202020204" pitchFamily="34" charset="0"/>
              </a:rPr>
              <a:t>5:00pm CT – Chess (1v1)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200">
                <a:solidFill>
                  <a:schemeClr val="bg1"/>
                </a:solidFill>
                <a:latin typeface="Arial" panose="020B0604020202020204" pitchFamily="34" charset="0"/>
              </a:rPr>
              <a:t>6:00pm CT – VALORANT (5v5)</a:t>
            </a:r>
          </a:p>
        </p:txBody>
      </p:sp>
      <p:pic>
        <p:nvPicPr>
          <p:cNvPr id="10242" name="Picture 2" descr="Young woman participating in the esports tournament">
            <a:extLst>
              <a:ext uri="{FF2B5EF4-FFF2-40B4-BE49-F238E27FC236}">
                <a16:creationId xmlns:a16="http://schemas.microsoft.com/office/drawing/2014/main" id="{D3A2FBD1-5D0A-0C1A-08E3-F4653E432A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1102" y="1518893"/>
            <a:ext cx="2939498" cy="2939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BC2C559-D39C-47B8-B83B-9C73DB045ECB}"/>
              </a:ext>
            </a:extLst>
          </p:cNvPr>
          <p:cNvSpPr/>
          <p:nvPr/>
        </p:nvSpPr>
        <p:spPr>
          <a:xfrm>
            <a:off x="8259417" y="1518893"/>
            <a:ext cx="884583" cy="2939498"/>
          </a:xfrm>
          <a:prstGeom prst="rect">
            <a:avLst/>
          </a:prstGeom>
          <a:solidFill>
            <a:srgbClr val="38F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7"/>
          <p:cNvSpPr txBox="1">
            <a:spLocks noGrp="1"/>
          </p:cNvSpPr>
          <p:nvPr>
            <p:ph type="title"/>
          </p:nvPr>
        </p:nvSpPr>
        <p:spPr>
          <a:xfrm>
            <a:off x="311700" y="2094003"/>
            <a:ext cx="8520600" cy="127265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FCFFFF"/>
                </a:solidFill>
              </a:rPr>
              <a:t>Show off your achievements here or speak on club goals for the upcoming year/few years. This can be pictures/videos or bullet points</a:t>
            </a:r>
            <a:endParaRPr sz="1800">
              <a:solidFill>
                <a:srgbClr val="FCFFFF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69530fb-3b4e-47da-99dd-13f73a72fea3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F1E153BF169C345A228BB4ABA0008BA" ma:contentTypeVersion="13" ma:contentTypeDescription="Create a new document." ma:contentTypeScope="" ma:versionID="76dbfdcc37804d2e929a6553754c1843">
  <xsd:schema xmlns:xsd="http://www.w3.org/2001/XMLSchema" xmlns:xs="http://www.w3.org/2001/XMLSchema" xmlns:p="http://schemas.microsoft.com/office/2006/metadata/properties" xmlns:ns2="969530fb-3b4e-47da-99dd-13f73a72fea3" xmlns:ns3="df527cd5-1255-4bae-8f8d-a5657e87335c" targetNamespace="http://schemas.microsoft.com/office/2006/metadata/properties" ma:root="true" ma:fieldsID="29dc5c46a828946246c294ac57e24c2f" ns2:_="" ns3:_="">
    <xsd:import namespace="969530fb-3b4e-47da-99dd-13f73a72fea3"/>
    <xsd:import namespace="df527cd5-1255-4bae-8f8d-a5657e87335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9530fb-3b4e-47da-99dd-13f73a72fea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be4385fc-749c-44ba-924f-7d308075b88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f527cd5-1255-4bae-8f8d-a5657e87335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08F95DB-0A90-48D7-B420-3F23568D9B86}">
  <ds:schemaRefs>
    <ds:schemaRef ds:uri="http://purl.org/dc/elements/1.1/"/>
    <ds:schemaRef ds:uri="http://schemas.microsoft.com/office/2006/metadata/properties"/>
    <ds:schemaRef ds:uri="http://www.w3.org/XML/1998/namespace"/>
    <ds:schemaRef ds:uri="df527cd5-1255-4bae-8f8d-a5657e87335c"/>
    <ds:schemaRef ds:uri="http://schemas.microsoft.com/office/2006/documentManagement/types"/>
    <ds:schemaRef ds:uri="http://purl.org/dc/terms/"/>
    <ds:schemaRef ds:uri="http://purl.org/dc/dcmitype/"/>
    <ds:schemaRef ds:uri="969530fb-3b4e-47da-99dd-13f73a72fea3"/>
    <ds:schemaRef ds:uri="http://schemas.microsoft.com/office/infopath/2007/PartnerControl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F4F1E74B-3DCB-44EE-8B73-9641234F5CCD}">
  <ds:schemaRefs>
    <ds:schemaRef ds:uri="969530fb-3b4e-47da-99dd-13f73a72fea3"/>
    <ds:schemaRef ds:uri="df527cd5-1255-4bae-8f8d-a5657e87335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E6631A0C-1B4A-4C1A-8360-B753690545D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858</Words>
  <Application>Microsoft Office PowerPoint</Application>
  <PresentationFormat>On-screen Show (16:9)</PresentationFormat>
  <Paragraphs>130</Paragraphs>
  <Slides>22</Slides>
  <Notes>21</Notes>
  <HiddenSlides>0</HiddenSlides>
  <MMClips>2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Arial</vt:lpstr>
      <vt:lpstr>Simple Light</vt:lpstr>
      <vt:lpstr>PowerPoint Presentation</vt:lpstr>
      <vt:lpstr>PowerPoint Presentation</vt:lpstr>
      <vt:lpstr>What’s Esports?</vt:lpstr>
      <vt:lpstr>Important Dates – Winter Varsity Season</vt:lpstr>
      <vt:lpstr>Our Team Goals</vt:lpstr>
      <vt:lpstr>Fenworks Information</vt:lpstr>
      <vt:lpstr>Game Titles Currently Offered</vt:lpstr>
      <vt:lpstr>2025 - 2026 Winter Game Times</vt:lpstr>
      <vt:lpstr>Show off your achievements here or speak on club goals for the upcoming year/few years. This can be pictures/videos or bullet points</vt:lpstr>
      <vt:lpstr>Continued: Show off your achievements here or speak on club goals for the upcoming year/few years. This can be pictures/videos or bullet points</vt:lpstr>
      <vt:lpstr>PowerPoint Presentation</vt:lpstr>
      <vt:lpstr>Communication/Scheduling </vt:lpstr>
      <vt:lpstr>PowerPoint Presentation</vt:lpstr>
      <vt:lpstr>Social Media</vt:lpstr>
      <vt:lpstr>PowerPoint Presentation</vt:lpstr>
      <vt:lpstr>Player Rosters</vt:lpstr>
      <vt:lpstr>Next Steps</vt:lpstr>
      <vt:lpstr>PowerPoint Presentation</vt:lpstr>
      <vt:lpstr>Important Dates – Winter Varsity Season</vt:lpstr>
      <vt:lpstr>Fundraising Ideas</vt:lpstr>
      <vt:lpstr>Insert an exciting image from your club's history or an ending statement to finish your presentation!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Brendan Watson</cp:lastModifiedBy>
  <cp:revision>1</cp:revision>
  <dcterms:modified xsi:type="dcterms:W3CDTF">2025-08-27T12:30:39Z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0x0101007F1E153BF169C345A228BB4ABA0008BA</vt:lpwstr>
  </property>
  <property fmtid="{D5CDD505-2E9C-101B-9397-08002B2CF9AE}" pid="3" name="MediaServiceImageTags">
    <vt:lpwstr/>
  </property>
</Properties>
</file>