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sldIdLst>
    <p:sldId id="256" r:id="rId4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972D49-A2DA-C760-4598-3AFD96C14F2E}" v="3" dt="2024-10-17T10:15:38.3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3" d="100"/>
          <a:sy n="83" d="100"/>
        </p:scale>
        <p:origin x="297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endan Watson" userId="S::brendan.watson@fenworks.com::cd2fa18f-5e42-485b-b8cf-f402ee6f23f6" providerId="AD" clId="Web-{350202CE-E43C-B8CD-DE3F-AB25AFD43E23}"/>
    <pc:docChg chg="mod addSld modSld modMainMaster setSldSz">
      <pc:chgData name="Brendan Watson" userId="S::brendan.watson@fenworks.com::cd2fa18f-5e42-485b-b8cf-f402ee6f23f6" providerId="AD" clId="Web-{350202CE-E43C-B8CD-DE3F-AB25AFD43E23}" dt="2024-10-10T03:29:15.588" v="43"/>
      <pc:docMkLst>
        <pc:docMk/>
      </pc:docMkLst>
      <pc:sldChg chg="addSp delSp modSp mod setBg">
        <pc:chgData name="Brendan Watson" userId="S::brendan.watson@fenworks.com::cd2fa18f-5e42-485b-b8cf-f402ee6f23f6" providerId="AD" clId="Web-{350202CE-E43C-B8CD-DE3F-AB25AFD43E23}" dt="2024-10-10T03:22:12.748" v="41"/>
        <pc:sldMkLst>
          <pc:docMk/>
          <pc:sldMk cId="109857222" sldId="256"/>
        </pc:sldMkLst>
        <pc:spChg chg="del mod">
          <ac:chgData name="Brendan Watson" userId="S::brendan.watson@fenworks.com::cd2fa18f-5e42-485b-b8cf-f402ee6f23f6" providerId="AD" clId="Web-{350202CE-E43C-B8CD-DE3F-AB25AFD43E23}" dt="2024-10-10T02:21:55.066" v="3"/>
          <ac:spMkLst>
            <pc:docMk/>
            <pc:sldMk cId="109857222" sldId="256"/>
            <ac:spMk id="2" creationId="{00000000-0000-0000-0000-000000000000}"/>
          </ac:spMkLst>
        </pc:spChg>
        <pc:spChg chg="del mod">
          <ac:chgData name="Brendan Watson" userId="S::brendan.watson@fenworks.com::cd2fa18f-5e42-485b-b8cf-f402ee6f23f6" providerId="AD" clId="Web-{350202CE-E43C-B8CD-DE3F-AB25AFD43E23}" dt="2024-10-10T02:21:55.066" v="2"/>
          <ac:spMkLst>
            <pc:docMk/>
            <pc:sldMk cId="109857222" sldId="256"/>
            <ac:spMk id="3" creationId="{00000000-0000-0000-0000-000000000000}"/>
          </ac:spMkLst>
        </pc:spChg>
        <pc:spChg chg="add mod">
          <ac:chgData name="Brendan Watson" userId="S::brendan.watson@fenworks.com::cd2fa18f-5e42-485b-b8cf-f402ee6f23f6" providerId="AD" clId="Web-{350202CE-E43C-B8CD-DE3F-AB25AFD43E23}" dt="2024-10-10T03:20:37.214" v="33" actId="1076"/>
          <ac:spMkLst>
            <pc:docMk/>
            <pc:sldMk cId="109857222" sldId="256"/>
            <ac:spMk id="4" creationId="{90604169-6F55-2683-B624-D7F49C49E1E6}"/>
          </ac:spMkLst>
        </pc:spChg>
        <pc:picChg chg="add del mod">
          <ac:chgData name="Brendan Watson" userId="S::brendan.watson@fenworks.com::cd2fa18f-5e42-485b-b8cf-f402ee6f23f6" providerId="AD" clId="Web-{350202CE-E43C-B8CD-DE3F-AB25AFD43E23}" dt="2024-10-10T03:17:17.459" v="9"/>
          <ac:picMkLst>
            <pc:docMk/>
            <pc:sldMk cId="109857222" sldId="256"/>
            <ac:picMk id="2" creationId="{BB40C967-A945-F8D2-E043-8AD7AFCE66F4}"/>
          </ac:picMkLst>
        </pc:picChg>
        <pc:picChg chg="add mod">
          <ac:chgData name="Brendan Watson" userId="S::brendan.watson@fenworks.com::cd2fa18f-5e42-485b-b8cf-f402ee6f23f6" providerId="AD" clId="Web-{350202CE-E43C-B8CD-DE3F-AB25AFD43E23}" dt="2024-10-10T03:19:40.259" v="18" actId="1076"/>
          <ac:picMkLst>
            <pc:docMk/>
            <pc:sldMk cId="109857222" sldId="256"/>
            <ac:picMk id="3" creationId="{5FD6E069-5EDD-9E18-F534-16FA8BB8AD12}"/>
          </ac:picMkLst>
        </pc:picChg>
        <pc:picChg chg="add mod ord">
          <ac:chgData name="Brendan Watson" userId="S::brendan.watson@fenworks.com::cd2fa18f-5e42-485b-b8cf-f402ee6f23f6" providerId="AD" clId="Web-{350202CE-E43C-B8CD-DE3F-AB25AFD43E23}" dt="2024-10-10T03:22:12.748" v="41"/>
          <ac:picMkLst>
            <pc:docMk/>
            <pc:sldMk cId="109857222" sldId="256"/>
            <ac:picMk id="5" creationId="{FCB9781F-8375-FD22-8C1F-FF05DF533AA8}"/>
          </ac:picMkLst>
        </pc:picChg>
      </pc:sldChg>
      <pc:sldChg chg="modSp add replId">
        <pc:chgData name="Brendan Watson" userId="S::brendan.watson@fenworks.com::cd2fa18f-5e42-485b-b8cf-f402ee6f23f6" providerId="AD" clId="Web-{350202CE-E43C-B8CD-DE3F-AB25AFD43E23}" dt="2024-10-10T03:29:15.588" v="43"/>
        <pc:sldMkLst>
          <pc:docMk/>
          <pc:sldMk cId="1602262335" sldId="257"/>
        </pc:sldMkLst>
        <pc:picChg chg="mod">
          <ac:chgData name="Brendan Watson" userId="S::brendan.watson@fenworks.com::cd2fa18f-5e42-485b-b8cf-f402ee6f23f6" providerId="AD" clId="Web-{350202CE-E43C-B8CD-DE3F-AB25AFD43E23}" dt="2024-10-10T03:29:15.588" v="43"/>
          <ac:picMkLst>
            <pc:docMk/>
            <pc:sldMk cId="1602262335" sldId="257"/>
            <ac:picMk id="5" creationId="{FCB9781F-8375-FD22-8C1F-FF05DF533AA8}"/>
          </ac:picMkLst>
        </pc:picChg>
      </pc:sldChg>
      <pc:sldMasterChg chg="modSp modSldLayout">
        <pc:chgData name="Brendan Watson" userId="S::brendan.watson@fenworks.com::cd2fa18f-5e42-485b-b8cf-f402ee6f23f6" providerId="AD" clId="Web-{350202CE-E43C-B8CD-DE3F-AB25AFD43E23}" dt="2024-10-10T02:21:46.832" v="1"/>
        <pc:sldMasterMkLst>
          <pc:docMk/>
          <pc:sldMasterMk cId="2460954070" sldId="2147483660"/>
        </pc:sldMasterMkLst>
        <pc:spChg chg="mod">
          <ac:chgData name="Brendan Watson" userId="S::brendan.watson@fenworks.com::cd2fa18f-5e42-485b-b8cf-f402ee6f23f6" providerId="AD" clId="Web-{350202CE-E43C-B8CD-DE3F-AB25AFD43E23}" dt="2024-10-10T02:21:46.832" v="1"/>
          <ac:spMkLst>
            <pc:docMk/>
            <pc:sldMasterMk cId="2460954070" sldId="2147483660"/>
            <ac:spMk id="2" creationId="{00000000-0000-0000-0000-000000000000}"/>
          </ac:spMkLst>
        </pc:spChg>
        <pc:spChg chg="mod">
          <ac:chgData name="Brendan Watson" userId="S::brendan.watson@fenworks.com::cd2fa18f-5e42-485b-b8cf-f402ee6f23f6" providerId="AD" clId="Web-{350202CE-E43C-B8CD-DE3F-AB25AFD43E23}" dt="2024-10-10T02:21:46.832" v="1"/>
          <ac:spMkLst>
            <pc:docMk/>
            <pc:sldMasterMk cId="2460954070" sldId="2147483660"/>
            <ac:spMk id="3" creationId="{00000000-0000-0000-0000-000000000000}"/>
          </ac:spMkLst>
        </pc:spChg>
        <pc:spChg chg="mod">
          <ac:chgData name="Brendan Watson" userId="S::brendan.watson@fenworks.com::cd2fa18f-5e42-485b-b8cf-f402ee6f23f6" providerId="AD" clId="Web-{350202CE-E43C-B8CD-DE3F-AB25AFD43E23}" dt="2024-10-10T02:21:46.832" v="1"/>
          <ac:spMkLst>
            <pc:docMk/>
            <pc:sldMasterMk cId="2460954070" sldId="2147483660"/>
            <ac:spMk id="4" creationId="{00000000-0000-0000-0000-000000000000}"/>
          </ac:spMkLst>
        </pc:spChg>
        <pc:spChg chg="mod">
          <ac:chgData name="Brendan Watson" userId="S::brendan.watson@fenworks.com::cd2fa18f-5e42-485b-b8cf-f402ee6f23f6" providerId="AD" clId="Web-{350202CE-E43C-B8CD-DE3F-AB25AFD43E23}" dt="2024-10-10T02:21:46.832" v="1"/>
          <ac:spMkLst>
            <pc:docMk/>
            <pc:sldMasterMk cId="2460954070" sldId="2147483660"/>
            <ac:spMk id="5" creationId="{00000000-0000-0000-0000-000000000000}"/>
          </ac:spMkLst>
        </pc:spChg>
        <pc:spChg chg="mod">
          <ac:chgData name="Brendan Watson" userId="S::brendan.watson@fenworks.com::cd2fa18f-5e42-485b-b8cf-f402ee6f23f6" providerId="AD" clId="Web-{350202CE-E43C-B8CD-DE3F-AB25AFD43E23}" dt="2024-10-10T02:21:46.832" v="1"/>
          <ac:spMkLst>
            <pc:docMk/>
            <pc:sldMasterMk cId="2460954070" sldId="2147483660"/>
            <ac:spMk id="6" creationId="{00000000-0000-0000-0000-000000000000}"/>
          </ac:spMkLst>
        </pc:sp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2385387890" sldId="2147483661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2385387890" sldId="2147483661"/>
              <ac:spMk id="2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2385387890" sldId="2147483661"/>
              <ac:spMk id="3" creationId="{00000000-0000-0000-0000-000000000000}"/>
            </ac:spMkLst>
          </pc:spChg>
        </pc:sldLayout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2591524520" sldId="2147483663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2591524520" sldId="2147483663"/>
              <ac:spMk id="2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2591524520" sldId="2147483663"/>
              <ac:spMk id="3" creationId="{00000000-0000-0000-0000-000000000000}"/>
            </ac:spMkLst>
          </pc:spChg>
        </pc:sldLayout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1203092039" sldId="2147483664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1203092039" sldId="2147483664"/>
              <ac:spMk id="3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1203092039" sldId="2147483664"/>
              <ac:spMk id="4" creationId="{00000000-0000-0000-0000-000000000000}"/>
            </ac:spMkLst>
          </pc:spChg>
        </pc:sldLayout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3733172339" sldId="2147483665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733172339" sldId="2147483665"/>
              <ac:spMk id="2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733172339" sldId="2147483665"/>
              <ac:spMk id="3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733172339" sldId="2147483665"/>
              <ac:spMk id="4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733172339" sldId="2147483665"/>
              <ac:spMk id="5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733172339" sldId="2147483665"/>
              <ac:spMk id="6" creationId="{00000000-0000-0000-0000-000000000000}"/>
            </ac:spMkLst>
          </pc:spChg>
        </pc:sldLayout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3171841454" sldId="2147483668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171841454" sldId="2147483668"/>
              <ac:spMk id="2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171841454" sldId="2147483668"/>
              <ac:spMk id="3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171841454" sldId="2147483668"/>
              <ac:spMk id="4" creationId="{00000000-0000-0000-0000-000000000000}"/>
            </ac:spMkLst>
          </pc:spChg>
        </pc:sldLayout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1718958274" sldId="2147483669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1718958274" sldId="2147483669"/>
              <ac:spMk id="2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1718958274" sldId="2147483669"/>
              <ac:spMk id="3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1718958274" sldId="2147483669"/>
              <ac:spMk id="4" creationId="{00000000-0000-0000-0000-000000000000}"/>
            </ac:spMkLst>
          </pc:spChg>
        </pc:sldLayout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3479445657" sldId="2147483671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479445657" sldId="2147483671"/>
              <ac:spMk id="2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479445657" sldId="2147483671"/>
              <ac:spMk id="3" creationId="{00000000-0000-0000-0000-000000000000}"/>
            </ac:spMkLst>
          </pc:spChg>
        </pc:sldLayoutChg>
      </pc:sldMasterChg>
    </pc:docChg>
  </pc:docChgLst>
  <pc:docChgLst>
    <pc:chgData name="Brendan Watson" userId="S::brendan.watson@fenworks.com::cd2fa18f-5e42-485b-b8cf-f402ee6f23f6" providerId="AD" clId="Web-{01972D49-A2DA-C760-4598-3AFD96C14F2E}"/>
    <pc:docChg chg="delSld modSld">
      <pc:chgData name="Brendan Watson" userId="S::brendan.watson@fenworks.com::cd2fa18f-5e42-485b-b8cf-f402ee6f23f6" providerId="AD" clId="Web-{01972D49-A2DA-C760-4598-3AFD96C14F2E}" dt="2024-10-17T10:15:37.170" v="1"/>
      <pc:docMkLst>
        <pc:docMk/>
      </pc:docMkLst>
      <pc:sldChg chg="modSp">
        <pc:chgData name="Brendan Watson" userId="S::brendan.watson@fenworks.com::cd2fa18f-5e42-485b-b8cf-f402ee6f23f6" providerId="AD" clId="Web-{01972D49-A2DA-C760-4598-3AFD96C14F2E}" dt="2024-10-17T10:15:37.170" v="1"/>
        <pc:sldMkLst>
          <pc:docMk/>
          <pc:sldMk cId="109857222" sldId="256"/>
        </pc:sldMkLst>
        <pc:picChg chg="mod">
          <ac:chgData name="Brendan Watson" userId="S::brendan.watson@fenworks.com::cd2fa18f-5e42-485b-b8cf-f402ee6f23f6" providerId="AD" clId="Web-{01972D49-A2DA-C760-4598-3AFD96C14F2E}" dt="2024-10-17T10:15:37.170" v="1"/>
          <ac:picMkLst>
            <pc:docMk/>
            <pc:sldMk cId="109857222" sldId="256"/>
            <ac:picMk id="5" creationId="{FCB9781F-8375-FD22-8C1F-FF05DF533AA8}"/>
          </ac:picMkLst>
        </pc:picChg>
      </pc:sldChg>
      <pc:sldChg chg="del">
        <pc:chgData name="Brendan Watson" userId="S::brendan.watson@fenworks.com::cd2fa18f-5e42-485b-b8cf-f402ee6f23f6" providerId="AD" clId="Web-{01972D49-A2DA-C760-4598-3AFD96C14F2E}" dt="2024-10-17T10:15:17.685" v="0"/>
        <pc:sldMkLst>
          <pc:docMk/>
          <pc:sldMk cId="1602262335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550" y="1646134"/>
            <a:ext cx="5829300" cy="3501817"/>
          </a:xfrm>
        </p:spPr>
        <p:txBody>
          <a:bodyPr anchor="b"/>
          <a:lstStyle>
            <a:lvl1pPr algn="ctr">
              <a:defRPr sz="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2"/>
            <a:ext cx="5829300" cy="2428448"/>
          </a:xfrm>
        </p:spPr>
        <p:txBody>
          <a:bodyPr/>
          <a:lstStyle>
            <a:lvl1pPr marL="0" indent="0" algn="ctr">
              <a:buNone/>
              <a:defRPr sz="320"/>
            </a:lvl1pPr>
            <a:lvl2pPr marL="60945" indent="0" algn="ctr">
              <a:buNone/>
              <a:defRPr sz="267"/>
            </a:lvl2pPr>
            <a:lvl3pPr marL="121890" indent="0" algn="ctr">
              <a:buNone/>
              <a:defRPr sz="240"/>
            </a:lvl3pPr>
            <a:lvl4pPr marL="182834" indent="0" algn="ctr">
              <a:buNone/>
              <a:defRPr sz="213"/>
            </a:lvl4pPr>
            <a:lvl5pPr marL="243779" indent="0" algn="ctr">
              <a:buNone/>
              <a:defRPr sz="213"/>
            </a:lvl5pPr>
            <a:lvl6pPr marL="304724" indent="0" algn="ctr">
              <a:buNone/>
              <a:defRPr sz="213"/>
            </a:lvl6pPr>
            <a:lvl7pPr marL="365669" indent="0" algn="ctr">
              <a:buNone/>
              <a:defRPr sz="213"/>
            </a:lvl7pPr>
            <a:lvl8pPr marL="426613" indent="0" algn="ctr">
              <a:buNone/>
              <a:defRPr sz="213"/>
            </a:lvl8pPr>
            <a:lvl9pPr marL="487558" indent="0" algn="ctr">
              <a:buNone/>
              <a:defRPr sz="21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3"/>
            <a:ext cx="1675924" cy="85240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3"/>
            <a:ext cx="4930616" cy="852403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21"/>
            <a:ext cx="6703695" cy="4184015"/>
          </a:xfrm>
        </p:spPr>
        <p:txBody>
          <a:bodyPr anchor="b"/>
          <a:lstStyle>
            <a:lvl1pPr>
              <a:defRPr sz="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4"/>
            <a:ext cx="6703695" cy="2200275"/>
          </a:xfrm>
        </p:spPr>
        <p:txBody>
          <a:bodyPr/>
          <a:lstStyle>
            <a:lvl1pPr marL="0" indent="0">
              <a:buNone/>
              <a:defRPr sz="320">
                <a:solidFill>
                  <a:schemeClr val="tx1">
                    <a:tint val="82000"/>
                  </a:schemeClr>
                </a:solidFill>
              </a:defRPr>
            </a:lvl1pPr>
            <a:lvl2pPr marL="60945" indent="0">
              <a:buNone/>
              <a:defRPr sz="267">
                <a:solidFill>
                  <a:schemeClr val="tx1">
                    <a:tint val="82000"/>
                  </a:schemeClr>
                </a:solidFill>
              </a:defRPr>
            </a:lvl2pPr>
            <a:lvl3pPr marL="121890" indent="0">
              <a:buNone/>
              <a:defRPr sz="240">
                <a:solidFill>
                  <a:schemeClr val="tx1">
                    <a:tint val="82000"/>
                  </a:schemeClr>
                </a:solidFill>
              </a:defRPr>
            </a:lvl3pPr>
            <a:lvl4pPr marL="182834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4pPr>
            <a:lvl5pPr marL="243779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5pPr>
            <a:lvl6pPr marL="304724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6pPr>
            <a:lvl7pPr marL="365669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7pPr>
            <a:lvl8pPr marL="426613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8pPr>
            <a:lvl9pPr marL="487558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7"/>
            <a:ext cx="3303270" cy="63819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7"/>
            <a:ext cx="3303270" cy="63819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13"/>
            <a:ext cx="6703695" cy="19441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11"/>
            <a:ext cx="3288089" cy="120840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11"/>
            <a:ext cx="3304282" cy="120840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33"/>
            <a:ext cx="3934778" cy="7147987"/>
          </a:xfrm>
        </p:spPr>
        <p:txBody>
          <a:bodyPr/>
          <a:lstStyle>
            <a:lvl1pPr>
              <a:defRPr sz="427"/>
            </a:lvl1pPr>
            <a:lvl2pPr>
              <a:defRPr sz="373"/>
            </a:lvl2pPr>
            <a:lvl3pPr>
              <a:defRPr sz="320"/>
            </a:lvl3pPr>
            <a:lvl4pPr>
              <a:defRPr sz="267"/>
            </a:lvl4pPr>
            <a:lvl5pPr>
              <a:defRPr sz="267"/>
            </a:lvl5pPr>
            <a:lvl6pPr>
              <a:defRPr sz="267"/>
            </a:lvl6pPr>
            <a:lvl7pPr>
              <a:defRPr sz="267"/>
            </a:lvl7pPr>
            <a:lvl8pPr>
              <a:defRPr sz="267"/>
            </a:lvl8pPr>
            <a:lvl9pPr>
              <a:defRPr sz="2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3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33"/>
            <a:ext cx="3934778" cy="7147987"/>
          </a:xfrm>
        </p:spPr>
        <p:txBody>
          <a:bodyPr anchor="t"/>
          <a:lstStyle>
            <a:lvl1pPr marL="0" indent="0">
              <a:buNone/>
              <a:defRPr sz="427"/>
            </a:lvl1pPr>
            <a:lvl2pPr marL="60945" indent="0">
              <a:buNone/>
              <a:defRPr sz="373"/>
            </a:lvl2pPr>
            <a:lvl3pPr marL="121890" indent="0">
              <a:buNone/>
              <a:defRPr sz="320"/>
            </a:lvl3pPr>
            <a:lvl4pPr marL="182834" indent="0">
              <a:buNone/>
              <a:defRPr sz="267"/>
            </a:lvl4pPr>
            <a:lvl5pPr marL="243779" indent="0">
              <a:buNone/>
              <a:defRPr sz="267"/>
            </a:lvl5pPr>
            <a:lvl6pPr marL="304724" indent="0">
              <a:buNone/>
              <a:defRPr sz="267"/>
            </a:lvl6pPr>
            <a:lvl7pPr marL="365669" indent="0">
              <a:buNone/>
              <a:defRPr sz="267"/>
            </a:lvl7pPr>
            <a:lvl8pPr marL="426613" indent="0">
              <a:buNone/>
              <a:defRPr sz="267"/>
            </a:lvl8pPr>
            <a:lvl9pPr marL="487558" indent="0">
              <a:buNone/>
              <a:defRPr sz="2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3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4" y="535513"/>
            <a:ext cx="6703695" cy="1944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4" y="2677587"/>
            <a:ext cx="6703695" cy="63819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60"/>
            <a:ext cx="1748790" cy="5355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9" y="9322660"/>
            <a:ext cx="2623185" cy="5355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60"/>
            <a:ext cx="1748790" cy="5355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CB9781F-8375-FD22-8C1F-FF05DF533AA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444" y="5272"/>
            <a:ext cx="7747957" cy="10026768"/>
          </a:xfrm>
          <a:prstGeom prst="rect">
            <a:avLst/>
          </a:prstGeom>
        </p:spPr>
      </p:pic>
      <p:pic>
        <p:nvPicPr>
          <p:cNvPr id="3" name="Picture 2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5FD6E069-5EDD-9E18-F534-16FA8BB8AD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6840" y="365904"/>
            <a:ext cx="2028312" cy="200947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0604169-6F55-2683-B624-D7F49C49E1E6}"/>
              </a:ext>
            </a:extLst>
          </p:cNvPr>
          <p:cNvSpPr txBox="1"/>
          <p:nvPr/>
        </p:nvSpPr>
        <p:spPr>
          <a:xfrm>
            <a:off x="529416" y="6038804"/>
            <a:ext cx="3500951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Date:</a:t>
            </a:r>
          </a:p>
          <a:p>
            <a:pPr algn="l"/>
            <a:r>
              <a:rPr lang="en-US" dirty="0"/>
              <a:t>Time:</a:t>
            </a:r>
          </a:p>
          <a:p>
            <a:r>
              <a:rPr lang="en-US" dirty="0"/>
              <a:t>Location: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F1E153BF169C345A228BB4ABA0008BA" ma:contentTypeVersion="13" ma:contentTypeDescription="Create a new document." ma:contentTypeScope="" ma:versionID="76dbfdcc37804d2e929a6553754c1843">
  <xsd:schema xmlns:xsd="http://www.w3.org/2001/XMLSchema" xmlns:xs="http://www.w3.org/2001/XMLSchema" xmlns:p="http://schemas.microsoft.com/office/2006/metadata/properties" xmlns:ns2="969530fb-3b4e-47da-99dd-13f73a72fea3" xmlns:ns3="df527cd5-1255-4bae-8f8d-a5657e87335c" targetNamespace="http://schemas.microsoft.com/office/2006/metadata/properties" ma:root="true" ma:fieldsID="29dc5c46a828946246c294ac57e24c2f" ns2:_="" ns3:_="">
    <xsd:import namespace="969530fb-3b4e-47da-99dd-13f73a72fea3"/>
    <xsd:import namespace="df527cd5-1255-4bae-8f8d-a5657e87335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9530fb-3b4e-47da-99dd-13f73a72fe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be4385fc-749c-44ba-924f-7d308075b8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527cd5-1255-4bae-8f8d-a5657e87335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363DE42-EFCA-4D69-A33F-40162FDA2A0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3BE5632-8229-4769-87F6-3051853912C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69530fb-3b4e-47da-99dd-13f73a72fea3"/>
    <ds:schemaRef ds:uri="df527cd5-1255-4bae-8f8d-a5657e87335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Brendan Watson</cp:lastModifiedBy>
  <cp:revision>35</cp:revision>
  <dcterms:created xsi:type="dcterms:W3CDTF">2024-10-10T02:19:14Z</dcterms:created>
  <dcterms:modified xsi:type="dcterms:W3CDTF">2025-08-26T13:56:03Z</dcterms:modified>
</cp:coreProperties>
</file>