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9F4F954-FFF0-36C3-8224-2B2A2535D969}" name="Molly Hane" initials="MH" userId="S::molly.hane@Fenworks.com::fbe76f18-84a6-48ac-8ebc-fca7bac42ab3" providerId="AD"/>
  <p188:author id="{F54748DA-6D9B-2851-1727-AB4C86739296}" name="Molly Hane" initials="MH" userId="S::molly.hane@fenworks.com::fbe76f18-84a6-48ac-8ebc-fca7bac42ab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BB4E74-D8F1-412E-AA42-CC8C6543C3D1}" v="1" dt="2024-11-19T18:10:57.772"/>
    <p1510:client id="{EB1A1625-0EE2-4831-A70D-615B4ABC5B58}" v="1" dt="2024-11-21T14:53:36.4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30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6134"/>
            <a:ext cx="5829300" cy="350181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2"/>
            <a:ext cx="5829300" cy="242844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3"/>
            <a:ext cx="1675924" cy="85240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3"/>
            <a:ext cx="4930616" cy="85240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21"/>
            <a:ext cx="6703695" cy="418401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4"/>
            <a:ext cx="6703695" cy="220027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7"/>
            <a:ext cx="3303270" cy="6381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7"/>
            <a:ext cx="3303270" cy="6381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13"/>
            <a:ext cx="6703695" cy="19441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11"/>
            <a:ext cx="3288089" cy="120840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11"/>
            <a:ext cx="3304282" cy="120840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33"/>
            <a:ext cx="3934778" cy="714798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3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33"/>
            <a:ext cx="3934778" cy="714798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3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4" y="535513"/>
            <a:ext cx="6703695" cy="194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4" y="2677587"/>
            <a:ext cx="6703695" cy="63819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60"/>
            <a:ext cx="1748790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9" y="9322660"/>
            <a:ext cx="2623185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60"/>
            <a:ext cx="1748790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B9781F-8375-FD22-8C1F-FF05DF533A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66" y="29089"/>
            <a:ext cx="7747957" cy="10026767"/>
          </a:xfrm>
          <a:prstGeom prst="rect">
            <a:avLst/>
          </a:prstGeom>
        </p:spPr>
      </p:pic>
      <p:pic>
        <p:nvPicPr>
          <p:cNvPr id="3" name="Picture 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FD6E069-5EDD-9E18-F534-16FA8BB8A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840" y="365904"/>
            <a:ext cx="2028312" cy="20094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604169-6F55-2683-B624-D7F49C49E1E6}"/>
              </a:ext>
            </a:extLst>
          </p:cNvPr>
          <p:cNvSpPr txBox="1"/>
          <p:nvPr/>
        </p:nvSpPr>
        <p:spPr>
          <a:xfrm>
            <a:off x="529416" y="6038804"/>
            <a:ext cx="350095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Date:</a:t>
            </a:r>
          </a:p>
          <a:p>
            <a:pPr algn="l"/>
            <a:r>
              <a:rPr lang="en-US"/>
              <a:t>Time:</a:t>
            </a:r>
          </a:p>
          <a:p>
            <a:r>
              <a:rPr lang="en-US"/>
              <a:t>Location: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1E153BF169C345A228BB4ABA0008BA" ma:contentTypeVersion="13" ma:contentTypeDescription="Create a new document." ma:contentTypeScope="" ma:versionID="9503ab3c0892afd398b58c9ee67f348f">
  <xsd:schema xmlns:xsd="http://www.w3.org/2001/XMLSchema" xmlns:xs="http://www.w3.org/2001/XMLSchema" xmlns:p="http://schemas.microsoft.com/office/2006/metadata/properties" xmlns:ns2="969530fb-3b4e-47da-99dd-13f73a72fea3" xmlns:ns3="df527cd5-1255-4bae-8f8d-a5657e87335c" targetNamespace="http://schemas.microsoft.com/office/2006/metadata/properties" ma:root="true" ma:fieldsID="25e67a0a9b647f4b974afb16cb681ff3" ns2:_="" ns3:_="">
    <xsd:import namespace="969530fb-3b4e-47da-99dd-13f73a72fea3"/>
    <xsd:import namespace="df527cd5-1255-4bae-8f8d-a5657e8733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9530fb-3b4e-47da-99dd-13f73a72fe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e4385fc-749c-44ba-924f-7d308075b8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7cd5-1255-4bae-8f8d-a5657e87335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69530fb-3b4e-47da-99dd-13f73a72fea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363DE42-EFCA-4D69-A33F-40162FDA2A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42B7CA-930C-4C7A-9F6D-645ADD0383B4}">
  <ds:schemaRefs>
    <ds:schemaRef ds:uri="969530fb-3b4e-47da-99dd-13f73a72fea3"/>
    <ds:schemaRef ds:uri="df527cd5-1255-4bae-8f8d-a5657e87335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BDEE56F-9DB1-45DC-8A83-9C4777F9D9DB}">
  <ds:schemaRefs>
    <ds:schemaRef ds:uri="http://schemas.microsoft.com/office/infopath/2007/PartnerControls"/>
    <ds:schemaRef ds:uri="http://schemas.microsoft.com/office/2006/metadata/properties"/>
    <ds:schemaRef ds:uri="http://purl.org/dc/dcmitype/"/>
    <ds:schemaRef ds:uri="http://purl.org/dc/elements/1.1/"/>
    <ds:schemaRef ds:uri="http://www.w3.org/XML/1998/namespace"/>
    <ds:schemaRef ds:uri="df527cd5-1255-4bae-8f8d-a5657e87335c"/>
    <ds:schemaRef ds:uri="http://schemas.microsoft.com/office/2006/documentManagement/types"/>
    <ds:schemaRef ds:uri="http://schemas.openxmlformats.org/package/2006/metadata/core-properties"/>
    <ds:schemaRef ds:uri="969530fb-3b4e-47da-99dd-13f73a72fea3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Molly Hane</cp:lastModifiedBy>
  <cp:revision>3</cp:revision>
  <dcterms:created xsi:type="dcterms:W3CDTF">2024-10-10T02:19:14Z</dcterms:created>
  <dcterms:modified xsi:type="dcterms:W3CDTF">2024-11-21T14:54:04Z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0x0101007F1E153BF169C345A228BB4ABA0008BA</vt:lpwstr>
  </property>
  <property fmtid="{D5CDD505-2E9C-101B-9397-08002B2CF9AE}" pid="3" name="MediaServiceImageTags">
    <vt:lpwstr/>
  </property>
</Properties>
</file>