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7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473936-8FF3-61DF-B359-D4BC88968880}" v="3" dt="2024-10-17T10:14:56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D6473936-8FF3-61DF-B359-D4BC88968880}"/>
    <pc:docChg chg="delSld modSld">
      <pc:chgData name="Brendan Watson" userId="S::brendan.watson@fenworks.com::cd2fa18f-5e42-485b-b8cf-f402ee6f23f6" providerId="AD" clId="Web-{D6473936-8FF3-61DF-B359-D4BC88968880}" dt="2024-10-17T10:14:55.228" v="1"/>
      <pc:docMkLst>
        <pc:docMk/>
      </pc:docMkLst>
      <pc:sldChg chg="del">
        <pc:chgData name="Brendan Watson" userId="S::brendan.watson@fenworks.com::cd2fa18f-5e42-485b-b8cf-f402ee6f23f6" providerId="AD" clId="Web-{D6473936-8FF3-61DF-B359-D4BC88968880}" dt="2024-10-17T10:14:38.571" v="0"/>
        <pc:sldMkLst>
          <pc:docMk/>
          <pc:sldMk cId="109857222" sldId="256"/>
        </pc:sldMkLst>
      </pc:sldChg>
      <pc:sldChg chg="modSp">
        <pc:chgData name="Brendan Watson" userId="S::brendan.watson@fenworks.com::cd2fa18f-5e42-485b-b8cf-f402ee6f23f6" providerId="AD" clId="Web-{D6473936-8FF3-61DF-B359-D4BC88968880}" dt="2024-10-17T10:14:55.228" v="1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D6473936-8FF3-61DF-B359-D4BC88968880}" dt="2024-10-17T10:14:55.228" v="1"/>
          <ac:picMkLst>
            <pc:docMk/>
            <pc:sldMk cId="1602262335" sldId="257"/>
            <ac:picMk id="5" creationId="{FCB9781F-8375-FD22-8C1F-FF05DF533AA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2"/>
            <a:ext cx="7747957" cy="10026768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602262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34</cp:revision>
  <dcterms:created xsi:type="dcterms:W3CDTF">2024-10-10T02:19:14Z</dcterms:created>
  <dcterms:modified xsi:type="dcterms:W3CDTF">2024-10-18T04:02:52Z</dcterms:modified>
</cp:coreProperties>
</file>