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72D49-A2DA-C760-4598-3AFD96C14F2E}" v="3" dt="2024-10-17T10:15:38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0"/>
  </p:normalViewPr>
  <p:slideViewPr>
    <p:cSldViewPr snapToGrid="0">
      <p:cViewPr varScale="1">
        <p:scale>
          <a:sx n="86" d="100"/>
          <a:sy n="86" d="100"/>
        </p:scale>
        <p:origin x="275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350202CE-E43C-B8CD-DE3F-AB25AFD43E23}"/>
    <pc:docChg chg="mod addSld modSld modMainMaster setSldSz">
      <pc:chgData name="Brendan Watson" userId="S::brendan.watson@fenworks.com::cd2fa18f-5e42-485b-b8cf-f402ee6f23f6" providerId="AD" clId="Web-{350202CE-E43C-B8CD-DE3F-AB25AFD43E23}" dt="2024-10-10T03:29:15.588" v="43"/>
      <pc:docMkLst>
        <pc:docMk/>
      </pc:docMkLst>
      <pc:sldChg chg="addSp delSp modSp mod setBg">
        <pc:chgData name="Brendan Watson" userId="S::brendan.watson@fenworks.com::cd2fa18f-5e42-485b-b8cf-f402ee6f23f6" providerId="AD" clId="Web-{350202CE-E43C-B8CD-DE3F-AB25AFD43E23}" dt="2024-10-10T03:22:12.748" v="41"/>
        <pc:sldMkLst>
          <pc:docMk/>
          <pc:sldMk cId="109857222" sldId="256"/>
        </pc:sldMkLst>
        <pc:spChg chg="del mod">
          <ac:chgData name="Brendan Watson" userId="S::brendan.watson@fenworks.com::cd2fa18f-5e42-485b-b8cf-f402ee6f23f6" providerId="AD" clId="Web-{350202CE-E43C-B8CD-DE3F-AB25AFD43E23}" dt="2024-10-10T02:21:55.066" v="3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Brendan Watson" userId="S::brendan.watson@fenworks.com::cd2fa18f-5e42-485b-b8cf-f402ee6f23f6" providerId="AD" clId="Web-{350202CE-E43C-B8CD-DE3F-AB25AFD43E23}" dt="2024-10-10T02:21:55.066" v="2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Brendan Watson" userId="S::brendan.watson@fenworks.com::cd2fa18f-5e42-485b-b8cf-f402ee6f23f6" providerId="AD" clId="Web-{350202CE-E43C-B8CD-DE3F-AB25AFD43E23}" dt="2024-10-10T03:20:37.214" v="33" actId="1076"/>
          <ac:spMkLst>
            <pc:docMk/>
            <pc:sldMk cId="109857222" sldId="256"/>
            <ac:spMk id="4" creationId="{90604169-6F55-2683-B624-D7F49C49E1E6}"/>
          </ac:spMkLst>
        </pc:spChg>
        <pc:picChg chg="add del mod">
          <ac:chgData name="Brendan Watson" userId="S::brendan.watson@fenworks.com::cd2fa18f-5e42-485b-b8cf-f402ee6f23f6" providerId="AD" clId="Web-{350202CE-E43C-B8CD-DE3F-AB25AFD43E23}" dt="2024-10-10T03:17:17.459" v="9"/>
          <ac:picMkLst>
            <pc:docMk/>
            <pc:sldMk cId="109857222" sldId="256"/>
            <ac:picMk id="2" creationId="{BB40C967-A945-F8D2-E043-8AD7AFCE66F4}"/>
          </ac:picMkLst>
        </pc:picChg>
        <pc:picChg chg="add mod">
          <ac:chgData name="Brendan Watson" userId="S::brendan.watson@fenworks.com::cd2fa18f-5e42-485b-b8cf-f402ee6f23f6" providerId="AD" clId="Web-{350202CE-E43C-B8CD-DE3F-AB25AFD43E23}" dt="2024-10-10T03:19:40.259" v="18" actId="1076"/>
          <ac:picMkLst>
            <pc:docMk/>
            <pc:sldMk cId="109857222" sldId="256"/>
            <ac:picMk id="3" creationId="{5FD6E069-5EDD-9E18-F534-16FA8BB8AD12}"/>
          </ac:picMkLst>
        </pc:picChg>
        <pc:picChg chg="add mod ord">
          <ac:chgData name="Brendan Watson" userId="S::brendan.watson@fenworks.com::cd2fa18f-5e42-485b-b8cf-f402ee6f23f6" providerId="AD" clId="Web-{350202CE-E43C-B8CD-DE3F-AB25AFD43E23}" dt="2024-10-10T03:22:12.748" v="41"/>
          <ac:picMkLst>
            <pc:docMk/>
            <pc:sldMk cId="109857222" sldId="256"/>
            <ac:picMk id="5" creationId="{FCB9781F-8375-FD22-8C1F-FF05DF533AA8}"/>
          </ac:picMkLst>
        </pc:picChg>
      </pc:sldChg>
      <pc:sldChg chg="modSp add replId">
        <pc:chgData name="Brendan Watson" userId="S::brendan.watson@fenworks.com::cd2fa18f-5e42-485b-b8cf-f402ee6f23f6" providerId="AD" clId="Web-{350202CE-E43C-B8CD-DE3F-AB25AFD43E23}" dt="2024-10-10T03:29:15.588" v="43"/>
        <pc:sldMkLst>
          <pc:docMk/>
          <pc:sldMk cId="1602262335" sldId="257"/>
        </pc:sldMkLst>
        <pc:picChg chg="mod">
          <ac:chgData name="Brendan Watson" userId="S::brendan.watson@fenworks.com::cd2fa18f-5e42-485b-b8cf-f402ee6f23f6" providerId="AD" clId="Web-{350202CE-E43C-B8CD-DE3F-AB25AFD43E23}" dt="2024-10-10T03:29:15.588" v="43"/>
          <ac:picMkLst>
            <pc:docMk/>
            <pc:sldMk cId="1602262335" sldId="257"/>
            <ac:picMk id="5" creationId="{FCB9781F-8375-FD22-8C1F-FF05DF533AA8}"/>
          </ac:picMkLst>
        </pc:picChg>
      </pc:sldChg>
      <pc:sldMasterChg chg="modSp modSldLayout">
        <pc:chgData name="Brendan Watson" userId="S::brendan.watson@fenworks.com::cd2fa18f-5e42-485b-b8cf-f402ee6f23f6" providerId="AD" clId="Web-{350202CE-E43C-B8CD-DE3F-AB25AFD43E23}" dt="2024-10-10T02:21:46.832" v="1"/>
        <pc:sldMasterMkLst>
          <pc:docMk/>
          <pc:sldMasterMk cId="2460954070" sldId="2147483660"/>
        </pc:sldMasterMkLst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2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3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4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5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6" creationId="{00000000-0000-0000-0000-000000000000}"/>
          </ac:spMkLst>
        </pc:sp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385387890" sldId="214748366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591524520" sldId="2147483663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203092039" sldId="2147483664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733172339" sldId="2147483665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4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5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6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171841454" sldId="2147483668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718958274" sldId="2147483669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479445657" sldId="214748367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Brendan Watson" userId="S::brendan.watson@fenworks.com::cd2fa18f-5e42-485b-b8cf-f402ee6f23f6" providerId="AD" clId="Web-{01972D49-A2DA-C760-4598-3AFD96C14F2E}"/>
    <pc:docChg chg="delSld modSld">
      <pc:chgData name="Brendan Watson" userId="S::brendan.watson@fenworks.com::cd2fa18f-5e42-485b-b8cf-f402ee6f23f6" providerId="AD" clId="Web-{01972D49-A2DA-C760-4598-3AFD96C14F2E}" dt="2024-10-17T10:15:37.170" v="1"/>
      <pc:docMkLst>
        <pc:docMk/>
      </pc:docMkLst>
      <pc:sldChg chg="modSp">
        <pc:chgData name="Brendan Watson" userId="S::brendan.watson@fenworks.com::cd2fa18f-5e42-485b-b8cf-f402ee6f23f6" providerId="AD" clId="Web-{01972D49-A2DA-C760-4598-3AFD96C14F2E}" dt="2024-10-17T10:15:37.170" v="1"/>
        <pc:sldMkLst>
          <pc:docMk/>
          <pc:sldMk cId="109857222" sldId="256"/>
        </pc:sldMkLst>
        <pc:picChg chg="mod">
          <ac:chgData name="Brendan Watson" userId="S::brendan.watson@fenworks.com::cd2fa18f-5e42-485b-b8cf-f402ee6f23f6" providerId="AD" clId="Web-{01972D49-A2DA-C760-4598-3AFD96C14F2E}" dt="2024-10-17T10:15:37.170" v="1"/>
          <ac:picMkLst>
            <pc:docMk/>
            <pc:sldMk cId="109857222" sldId="256"/>
            <ac:picMk id="5" creationId="{FCB9781F-8375-FD22-8C1F-FF05DF533AA8}"/>
          </ac:picMkLst>
        </pc:picChg>
      </pc:sldChg>
      <pc:sldChg chg="del">
        <pc:chgData name="Brendan Watson" userId="S::brendan.watson@fenworks.com::cd2fa18f-5e42-485b-b8cf-f402ee6f23f6" providerId="AD" clId="Web-{01972D49-A2DA-C760-4598-3AFD96C14F2E}" dt="2024-10-17T10:15:17.685" v="0"/>
        <pc:sldMkLst>
          <pc:docMk/>
          <pc:sldMk cId="160226233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134"/>
            <a:ext cx="5829300" cy="350181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2"/>
            <a:ext cx="5829300" cy="242844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3"/>
            <a:ext cx="1675924" cy="85240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3"/>
            <a:ext cx="4930616" cy="85240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21"/>
            <a:ext cx="6703695" cy="418401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4"/>
            <a:ext cx="6703695" cy="220027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13"/>
            <a:ext cx="6703695" cy="1944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11"/>
            <a:ext cx="3288089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11"/>
            <a:ext cx="3304282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33"/>
            <a:ext cx="3934778" cy="714798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33"/>
            <a:ext cx="3934778" cy="714798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13"/>
            <a:ext cx="6703695" cy="194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7"/>
            <a:ext cx="6703695" cy="6381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60"/>
            <a:ext cx="2623185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B9781F-8375-FD22-8C1F-FF05DF533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44" y="5272"/>
            <a:ext cx="7747957" cy="10026769"/>
          </a:xfrm>
          <a:prstGeom prst="rect">
            <a:avLst/>
          </a:prstGeom>
        </p:spPr>
      </p:pic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D6E069-5EDD-9E18-F534-16FA8BB8A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840" y="365904"/>
            <a:ext cx="2028312" cy="2009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04169-6F55-2683-B624-D7F49C49E1E6}"/>
              </a:ext>
            </a:extLst>
          </p:cNvPr>
          <p:cNvSpPr txBox="1"/>
          <p:nvPr/>
        </p:nvSpPr>
        <p:spPr>
          <a:xfrm>
            <a:off x="529416" y="6038804"/>
            <a:ext cx="350095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Date:</a:t>
            </a:r>
          </a:p>
          <a:p>
            <a:pPr algn="l"/>
            <a:r>
              <a:rPr lang="en-US" dirty="0"/>
              <a:t>Time:</a:t>
            </a:r>
          </a:p>
          <a:p>
            <a:r>
              <a:rPr lang="en-US" dirty="0"/>
              <a:t>Location: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BE5632-8229-4769-87F6-3051853912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9530fb-3b4e-47da-99dd-13f73a72fea3"/>
    <ds:schemaRef ds:uri="df527cd5-1255-4bae-8f8d-a5657e8733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63DE42-EFCA-4D69-A33F-40162FDA2A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Brendan Watson</cp:lastModifiedBy>
  <cp:revision>35</cp:revision>
  <dcterms:created xsi:type="dcterms:W3CDTF">2024-10-10T02:19:14Z</dcterms:created>
  <dcterms:modified xsi:type="dcterms:W3CDTF">2024-10-18T04:01:46Z</dcterms:modified>
</cp:coreProperties>
</file>