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30"/>
  </p:notesMasterIdLst>
  <p:sldIdLst>
    <p:sldId id="256" r:id="rId5"/>
    <p:sldId id="287" r:id="rId6"/>
    <p:sldId id="257" r:id="rId7"/>
    <p:sldId id="258" r:id="rId8"/>
    <p:sldId id="291" r:id="rId9"/>
    <p:sldId id="263" r:id="rId10"/>
    <p:sldId id="264" r:id="rId11"/>
    <p:sldId id="267" r:id="rId12"/>
    <p:sldId id="292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2" r:id="rId24"/>
    <p:sldId id="293" r:id="rId25"/>
    <p:sldId id="294" r:id="rId26"/>
    <p:sldId id="285" r:id="rId27"/>
    <p:sldId id="286" r:id="rId28"/>
    <p:sldId id="280" r:id="rId2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FFF"/>
    <a:srgbClr val="061213"/>
    <a:srgbClr val="DD0000"/>
    <a:srgbClr val="38F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954E9E-EB9F-8445-9BBB-506B05AB2BC7}" v="1" dt="2024-10-17T10:09:44.2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733"/>
  </p:normalViewPr>
  <p:slideViewPr>
    <p:cSldViewPr snapToGrid="0">
      <p:cViewPr varScale="1">
        <p:scale>
          <a:sx n="156" d="100"/>
          <a:sy n="156" d="100"/>
        </p:scale>
        <p:origin x="60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ndan Watson" userId="S::brendan.watson@fenworks.com::cd2fa18f-5e42-485b-b8cf-f402ee6f23f6" providerId="AD" clId="Web-{7747FE5E-07DA-47B8-947C-9D4E13E7F694}"/>
    <pc:docChg chg="modSld">
      <pc:chgData name="Brendan Watson" userId="S::brendan.watson@fenworks.com::cd2fa18f-5e42-485b-b8cf-f402ee6f23f6" providerId="AD" clId="Web-{7747FE5E-07DA-47B8-947C-9D4E13E7F694}" dt="2024-10-13T04:06:09.301" v="7"/>
      <pc:docMkLst>
        <pc:docMk/>
      </pc:docMkLst>
      <pc:sldChg chg="addSp delSp modSp">
        <pc:chgData name="Brendan Watson" userId="S::brendan.watson@fenworks.com::cd2fa18f-5e42-485b-b8cf-f402ee6f23f6" providerId="AD" clId="Web-{7747FE5E-07DA-47B8-947C-9D4E13E7F694}" dt="2024-10-13T04:06:09.301" v="7"/>
        <pc:sldMkLst>
          <pc:docMk/>
          <pc:sldMk cId="0" sldId="264"/>
        </pc:sldMkLst>
        <pc:spChg chg="del">
          <ac:chgData name="Brendan Watson" userId="S::brendan.watson@fenworks.com::cd2fa18f-5e42-485b-b8cf-f402ee6f23f6" providerId="AD" clId="Web-{7747FE5E-07DA-47B8-947C-9D4E13E7F694}" dt="2024-10-13T04:03:59.345" v="1"/>
          <ac:spMkLst>
            <pc:docMk/>
            <pc:sldMk cId="0" sldId="264"/>
            <ac:spMk id="3" creationId="{173F54D5-58BF-EEDF-9BBC-059E85468B83}"/>
          </ac:spMkLst>
        </pc:spChg>
        <pc:picChg chg="add del mod modCrop">
          <ac:chgData name="Brendan Watson" userId="S::brendan.watson@fenworks.com::cd2fa18f-5e42-485b-b8cf-f402ee6f23f6" providerId="AD" clId="Web-{7747FE5E-07DA-47B8-947C-9D4E13E7F694}" dt="2024-10-13T04:06:09.301" v="7"/>
          <ac:picMkLst>
            <pc:docMk/>
            <pc:sldMk cId="0" sldId="264"/>
            <ac:picMk id="2" creationId="{3C6CB8C7-4293-F4B7-94EC-50CA6CC548AF}"/>
          </ac:picMkLst>
        </pc:picChg>
        <pc:picChg chg="del">
          <ac:chgData name="Brendan Watson" userId="S::brendan.watson@fenworks.com::cd2fa18f-5e42-485b-b8cf-f402ee6f23f6" providerId="AD" clId="Web-{7747FE5E-07DA-47B8-947C-9D4E13E7F694}" dt="2024-10-13T04:03:58.204" v="0"/>
          <ac:picMkLst>
            <pc:docMk/>
            <pc:sldMk cId="0" sldId="264"/>
            <ac:picMk id="1028" creationId="{F6DB53BC-7FC1-EAA6-9D70-0D8E2942AD58}"/>
          </ac:picMkLst>
        </pc:picChg>
      </pc:sldChg>
    </pc:docChg>
  </pc:docChgLst>
  <pc:docChgLst>
    <pc:chgData name="Jayson Efnor" userId="S::jayson.efnor@fenworks.com::00e2b893-4aab-426c-8420-aae63ed788ef" providerId="AD" clId="Web-{7B7CA659-D027-402D-8E19-BE375059EBC3}"/>
    <pc:docChg chg="delSld">
      <pc:chgData name="Jayson Efnor" userId="S::jayson.efnor@fenworks.com::00e2b893-4aab-426c-8420-aae63ed788ef" providerId="AD" clId="Web-{7B7CA659-D027-402D-8E19-BE375059EBC3}" dt="2024-10-02T20:53:12.794" v="0"/>
      <pc:docMkLst>
        <pc:docMk/>
      </pc:docMkLst>
      <pc:sldChg chg="del">
        <pc:chgData name="Jayson Efnor" userId="S::jayson.efnor@fenworks.com::00e2b893-4aab-426c-8420-aae63ed788ef" providerId="AD" clId="Web-{7B7CA659-D027-402D-8E19-BE375059EBC3}" dt="2024-10-02T20:53:12.794" v="0"/>
        <pc:sldMkLst>
          <pc:docMk/>
          <pc:sldMk cId="0" sldId="266"/>
        </pc:sldMkLst>
      </pc:sldChg>
    </pc:docChg>
  </pc:docChgLst>
  <pc:docChgLst>
    <pc:chgData name="Brendan Watson" userId="cd2fa18f-5e42-485b-b8cf-f402ee6f23f6" providerId="ADAL" clId="{673AFBEB-9520-8841-AFE6-209E5D40A4D2}"/>
    <pc:docChg chg="undo custSel addSld delSld modSld sldOrd">
      <pc:chgData name="Brendan Watson" userId="cd2fa18f-5e42-485b-b8cf-f402ee6f23f6" providerId="ADAL" clId="{673AFBEB-9520-8841-AFE6-209E5D40A4D2}" dt="2024-10-13T03:18:38.181" v="127" actId="255"/>
      <pc:docMkLst>
        <pc:docMk/>
      </pc:docMkLst>
      <pc:sldChg chg="addSp delSp modSp mod delAnim modAnim">
        <pc:chgData name="Brendan Watson" userId="cd2fa18f-5e42-485b-b8cf-f402ee6f23f6" providerId="ADAL" clId="{673AFBEB-9520-8841-AFE6-209E5D40A4D2}" dt="2024-10-13T03:16:22.034" v="88" actId="1076"/>
        <pc:sldMkLst>
          <pc:docMk/>
          <pc:sldMk cId="0" sldId="257"/>
        </pc:sldMkLst>
        <pc:spChg chg="mod">
          <ac:chgData name="Brendan Watson" userId="cd2fa18f-5e42-485b-b8cf-f402ee6f23f6" providerId="ADAL" clId="{673AFBEB-9520-8841-AFE6-209E5D40A4D2}" dt="2024-10-13T03:15:13.950" v="82" actId="207"/>
          <ac:spMkLst>
            <pc:docMk/>
            <pc:sldMk cId="0" sldId="257"/>
            <ac:spMk id="60" creationId="{00000000-0000-0000-0000-000000000000}"/>
          </ac:spMkLst>
        </pc:spChg>
        <pc:picChg chg="mod">
          <ac:chgData name="Brendan Watson" userId="cd2fa18f-5e42-485b-b8cf-f402ee6f23f6" providerId="ADAL" clId="{673AFBEB-9520-8841-AFE6-209E5D40A4D2}" dt="2024-10-13T03:16:22.034" v="88" actId="1076"/>
          <ac:picMkLst>
            <pc:docMk/>
            <pc:sldMk cId="0" sldId="257"/>
            <ac:picMk id="2" creationId="{01CD70E9-4AAA-7936-3CE9-ABFDC7072BAB}"/>
          </ac:picMkLst>
        </pc:picChg>
        <pc:picChg chg="add mod">
          <ac:chgData name="Brendan Watson" userId="cd2fa18f-5e42-485b-b8cf-f402ee6f23f6" providerId="ADAL" clId="{673AFBEB-9520-8841-AFE6-209E5D40A4D2}" dt="2024-10-13T03:16:22.034" v="88" actId="1076"/>
          <ac:picMkLst>
            <pc:docMk/>
            <pc:sldMk cId="0" sldId="257"/>
            <ac:picMk id="3" creationId="{250C782E-445E-6482-0C2D-E357F91FBC65}"/>
          </ac:picMkLst>
        </pc:picChg>
        <pc:picChg chg="del">
          <ac:chgData name="Brendan Watson" userId="cd2fa18f-5e42-485b-b8cf-f402ee6f23f6" providerId="ADAL" clId="{673AFBEB-9520-8841-AFE6-209E5D40A4D2}" dt="2024-10-13T03:16:14.446" v="86" actId="478"/>
          <ac:picMkLst>
            <pc:docMk/>
            <pc:sldMk cId="0" sldId="257"/>
            <ac:picMk id="4" creationId="{8F42C217-8629-1142-703E-AADA687FE20C}"/>
          </ac:picMkLst>
        </pc:picChg>
      </pc:sldChg>
      <pc:sldChg chg="modSp mod">
        <pc:chgData name="Brendan Watson" userId="cd2fa18f-5e42-485b-b8cf-f402ee6f23f6" providerId="ADAL" clId="{673AFBEB-9520-8841-AFE6-209E5D40A4D2}" dt="2024-10-13T03:14:06.446" v="76" actId="20577"/>
        <pc:sldMkLst>
          <pc:docMk/>
          <pc:sldMk cId="0" sldId="258"/>
        </pc:sldMkLst>
        <pc:spChg chg="mod">
          <ac:chgData name="Brendan Watson" userId="cd2fa18f-5e42-485b-b8cf-f402ee6f23f6" providerId="ADAL" clId="{673AFBEB-9520-8841-AFE6-209E5D40A4D2}" dt="2024-10-13T03:14:06.446" v="76" actId="20577"/>
          <ac:spMkLst>
            <pc:docMk/>
            <pc:sldMk cId="0" sldId="258"/>
            <ac:spMk id="68" creationId="{00000000-0000-0000-0000-000000000000}"/>
          </ac:spMkLst>
        </pc:spChg>
      </pc:sldChg>
      <pc:sldChg chg="addSp delSp modSp mod">
        <pc:chgData name="Brendan Watson" userId="cd2fa18f-5e42-485b-b8cf-f402ee6f23f6" providerId="ADAL" clId="{673AFBEB-9520-8841-AFE6-209E5D40A4D2}" dt="2024-10-13T03:17:30.480" v="114" actId="20577"/>
        <pc:sldMkLst>
          <pc:docMk/>
          <pc:sldMk cId="0" sldId="264"/>
        </pc:sldMkLst>
        <pc:spChg chg="mod">
          <ac:chgData name="Brendan Watson" userId="cd2fa18f-5e42-485b-b8cf-f402ee6f23f6" providerId="ADAL" clId="{673AFBEB-9520-8841-AFE6-209E5D40A4D2}" dt="2024-10-13T03:17:30.480" v="114" actId="20577"/>
          <ac:spMkLst>
            <pc:docMk/>
            <pc:sldMk cId="0" sldId="264"/>
            <ac:spMk id="104" creationId="{00000000-0000-0000-0000-000000000000}"/>
          </ac:spMkLst>
        </pc:spChg>
        <pc:picChg chg="add mod">
          <ac:chgData name="Brendan Watson" userId="cd2fa18f-5e42-485b-b8cf-f402ee6f23f6" providerId="ADAL" clId="{673AFBEB-9520-8841-AFE6-209E5D40A4D2}" dt="2024-10-13T03:17:22.786" v="99" actId="167"/>
          <ac:picMkLst>
            <pc:docMk/>
            <pc:sldMk cId="0" sldId="264"/>
            <ac:picMk id="1026" creationId="{3A016F48-B49A-7E42-9E88-8030CA0EAC92}"/>
          </ac:picMkLst>
        </pc:picChg>
        <pc:picChg chg="del mod">
          <ac:chgData name="Brendan Watson" userId="cd2fa18f-5e42-485b-b8cf-f402ee6f23f6" providerId="ADAL" clId="{673AFBEB-9520-8841-AFE6-209E5D40A4D2}" dt="2024-10-13T03:17:24.082" v="100" actId="478"/>
          <ac:picMkLst>
            <pc:docMk/>
            <pc:sldMk cId="0" sldId="264"/>
            <ac:picMk id="4098" creationId="{09D2D072-661F-8EAC-9F36-58FC6873F2B4}"/>
          </ac:picMkLst>
        </pc:picChg>
      </pc:sldChg>
      <pc:sldChg chg="modSp mod">
        <pc:chgData name="Brendan Watson" userId="cd2fa18f-5e42-485b-b8cf-f402ee6f23f6" providerId="ADAL" clId="{673AFBEB-9520-8841-AFE6-209E5D40A4D2}" dt="2024-10-13T03:18:38.181" v="127" actId="255"/>
        <pc:sldMkLst>
          <pc:docMk/>
          <pc:sldMk cId="0" sldId="268"/>
        </pc:sldMkLst>
        <pc:spChg chg="mod">
          <ac:chgData name="Brendan Watson" userId="cd2fa18f-5e42-485b-b8cf-f402ee6f23f6" providerId="ADAL" clId="{673AFBEB-9520-8841-AFE6-209E5D40A4D2}" dt="2024-10-13T03:18:38.181" v="127" actId="255"/>
          <ac:spMkLst>
            <pc:docMk/>
            <pc:sldMk cId="0" sldId="268"/>
            <ac:spMk id="2" creationId="{B8941341-951B-A060-1288-CBD674C5AA6C}"/>
          </ac:spMkLst>
        </pc:spChg>
      </pc:sldChg>
      <pc:sldChg chg="del">
        <pc:chgData name="Brendan Watson" userId="cd2fa18f-5e42-485b-b8cf-f402ee6f23f6" providerId="ADAL" clId="{673AFBEB-9520-8841-AFE6-209E5D40A4D2}" dt="2024-10-13T03:14:23.743" v="79" actId="2696"/>
        <pc:sldMkLst>
          <pc:docMk/>
          <pc:sldMk cId="1242707024" sldId="288"/>
        </pc:sldMkLst>
      </pc:sldChg>
      <pc:sldChg chg="add ord">
        <pc:chgData name="Brendan Watson" userId="cd2fa18f-5e42-485b-b8cf-f402ee6f23f6" providerId="ADAL" clId="{673AFBEB-9520-8841-AFE6-209E5D40A4D2}" dt="2024-10-13T03:14:19.997" v="78" actId="20578"/>
        <pc:sldMkLst>
          <pc:docMk/>
          <pc:sldMk cId="2457468807" sldId="289"/>
        </pc:sldMkLst>
      </pc:sldChg>
    </pc:docChg>
  </pc:docChgLst>
  <pc:docChgLst>
    <pc:chgData name="Jayson Efnor" userId="S::jayson.efnor@fenworks.com::00e2b893-4aab-426c-8420-aae63ed788ef" providerId="AD" clId="Web-{3FA1DAAC-F38A-9AD1-BBA0-424D05D0D869}"/>
    <pc:docChg chg="modSld">
      <pc:chgData name="Jayson Efnor" userId="S::jayson.efnor@fenworks.com::00e2b893-4aab-426c-8420-aae63ed788ef" providerId="AD" clId="Web-{3FA1DAAC-F38A-9AD1-BBA0-424D05D0D869}" dt="2024-10-02T15:43:20.960" v="9" actId="1076"/>
      <pc:docMkLst>
        <pc:docMk/>
      </pc:docMkLst>
      <pc:sldChg chg="modSp">
        <pc:chgData name="Jayson Efnor" userId="S::jayson.efnor@fenworks.com::00e2b893-4aab-426c-8420-aae63ed788ef" providerId="AD" clId="Web-{3FA1DAAC-F38A-9AD1-BBA0-424D05D0D869}" dt="2024-10-02T15:43:20.960" v="9" actId="1076"/>
        <pc:sldMkLst>
          <pc:docMk/>
          <pc:sldMk cId="0" sldId="263"/>
        </pc:sldMkLst>
        <pc:spChg chg="mod">
          <ac:chgData name="Jayson Efnor" userId="S::jayson.efnor@fenworks.com::00e2b893-4aab-426c-8420-aae63ed788ef" providerId="AD" clId="Web-{3FA1DAAC-F38A-9AD1-BBA0-424D05D0D869}" dt="2024-10-02T15:43:20.960" v="9" actId="1076"/>
          <ac:spMkLst>
            <pc:docMk/>
            <pc:sldMk cId="0" sldId="263"/>
            <ac:spMk id="2" creationId="{5D2DF6D4-92EF-CD0D-7018-9BA6E7D99294}"/>
          </ac:spMkLst>
        </pc:spChg>
      </pc:sldChg>
    </pc:docChg>
  </pc:docChgLst>
  <pc:docChgLst>
    <pc:chgData name="Brendan Watson" userId="S::brendan.watson@fenworks.com::cd2fa18f-5e42-485b-b8cf-f402ee6f23f6" providerId="AD" clId="Web-{03741956-FCC2-FCD7-9949-A3FB149946D2}"/>
    <pc:docChg chg="modSld">
      <pc:chgData name="Brendan Watson" userId="S::brendan.watson@fenworks.com::cd2fa18f-5e42-485b-b8cf-f402ee6f23f6" providerId="AD" clId="Web-{03741956-FCC2-FCD7-9949-A3FB149946D2}" dt="2024-10-10T03:33:00.309" v="0"/>
      <pc:docMkLst>
        <pc:docMk/>
      </pc:docMkLst>
      <pc:sldChg chg="delSp">
        <pc:chgData name="Brendan Watson" userId="S::brendan.watson@fenworks.com::cd2fa18f-5e42-485b-b8cf-f402ee6f23f6" providerId="AD" clId="Web-{03741956-FCC2-FCD7-9949-A3FB149946D2}" dt="2024-10-10T03:33:00.309" v="0"/>
        <pc:sldMkLst>
          <pc:docMk/>
          <pc:sldMk cId="0" sldId="267"/>
        </pc:sldMkLst>
        <pc:picChg chg="del">
          <ac:chgData name="Brendan Watson" userId="S::brendan.watson@fenworks.com::cd2fa18f-5e42-485b-b8cf-f402ee6f23f6" providerId="AD" clId="Web-{03741956-FCC2-FCD7-9949-A3FB149946D2}" dt="2024-10-10T03:33:00.309" v="0"/>
          <ac:picMkLst>
            <pc:docMk/>
            <pc:sldMk cId="0" sldId="267"/>
            <ac:picMk id="126" creationId="{00000000-0000-0000-0000-000000000000}"/>
          </ac:picMkLst>
        </pc:picChg>
      </pc:sldChg>
    </pc:docChg>
  </pc:docChgLst>
  <pc:docChgLst>
    <pc:chgData name="Brendan Watson" userId="cd2fa18f-5e42-485b-b8cf-f402ee6f23f6" providerId="ADAL" clId="{1B954E9E-EB9F-8445-9BBB-506B05AB2BC7}"/>
    <pc:docChg chg="modSld">
      <pc:chgData name="Brendan Watson" userId="cd2fa18f-5e42-485b-b8cf-f402ee6f23f6" providerId="ADAL" clId="{1B954E9E-EB9F-8445-9BBB-506B05AB2BC7}" dt="2024-10-17T10:10:02.698" v="4" actId="1076"/>
      <pc:docMkLst>
        <pc:docMk/>
      </pc:docMkLst>
      <pc:sldChg chg="addSp modSp mod modAnim">
        <pc:chgData name="Brendan Watson" userId="cd2fa18f-5e42-485b-b8cf-f402ee6f23f6" providerId="ADAL" clId="{1B954E9E-EB9F-8445-9BBB-506B05AB2BC7}" dt="2024-10-17T10:10:02.698" v="4" actId="1076"/>
        <pc:sldMkLst>
          <pc:docMk/>
          <pc:sldMk cId="0" sldId="274"/>
        </pc:sldMkLst>
        <pc:picChg chg="add mod">
          <ac:chgData name="Brendan Watson" userId="cd2fa18f-5e42-485b-b8cf-f402ee6f23f6" providerId="ADAL" clId="{1B954E9E-EB9F-8445-9BBB-506B05AB2BC7}" dt="2024-10-17T10:10:02.698" v="4" actId="1076"/>
          <ac:picMkLst>
            <pc:docMk/>
            <pc:sldMk cId="0" sldId="274"/>
            <ac:picMk id="3" creationId="{7865FF21-2644-14EB-992B-405D4BF5E6F4}"/>
          </ac:picMkLst>
        </pc:picChg>
      </pc:sldChg>
    </pc:docChg>
  </pc:docChgLst>
  <pc:docChgLst>
    <pc:chgData name="Brendan Watson" userId="cd2fa18f-5e42-485b-b8cf-f402ee6f23f6" providerId="ADAL" clId="{0374601A-0818-074A-BCAF-372C6EE259E4}"/>
    <pc:docChg chg="undo custSel addSld delSld modSld sldOrd modMainMaster">
      <pc:chgData name="Brendan Watson" userId="cd2fa18f-5e42-485b-b8cf-f402ee6f23f6" providerId="ADAL" clId="{0374601A-0818-074A-BCAF-372C6EE259E4}" dt="2024-10-13T03:09:21.125" v="1731" actId="20577"/>
      <pc:docMkLst>
        <pc:docMk/>
      </pc:docMkLst>
      <pc:sldChg chg="addSp delSp modSp mod setBg modNotesTx">
        <pc:chgData name="Brendan Watson" userId="cd2fa18f-5e42-485b-b8cf-f402ee6f23f6" providerId="ADAL" clId="{0374601A-0818-074A-BCAF-372C6EE259E4}" dt="2024-10-11T01:17:49.209" v="1059" actId="20577"/>
        <pc:sldMkLst>
          <pc:docMk/>
          <pc:sldMk cId="0" sldId="256"/>
        </pc:sldMkLst>
        <pc:spChg chg="del">
          <ac:chgData name="Brendan Watson" userId="cd2fa18f-5e42-485b-b8cf-f402ee6f23f6" providerId="ADAL" clId="{0374601A-0818-074A-BCAF-372C6EE259E4}" dt="2024-10-11T00:20:07.138" v="1" actId="478"/>
          <ac:spMkLst>
            <pc:docMk/>
            <pc:sldMk cId="0" sldId="256"/>
            <ac:spMk id="2" creationId="{8FA5458A-3B22-3ADD-0DB4-9701C6CD9581}"/>
          </ac:spMkLst>
        </pc:spChg>
        <pc:picChg chg="add del mod">
          <ac:chgData name="Brendan Watson" userId="cd2fa18f-5e42-485b-b8cf-f402ee6f23f6" providerId="ADAL" clId="{0374601A-0818-074A-BCAF-372C6EE259E4}" dt="2024-10-11T00:22:08.402" v="8" actId="478"/>
          <ac:picMkLst>
            <pc:docMk/>
            <pc:sldMk cId="0" sldId="256"/>
            <ac:picMk id="4" creationId="{33930F6E-DB9A-5980-C79A-C479C11A0D1E}"/>
          </ac:picMkLst>
        </pc:picChg>
        <pc:picChg chg="add mod">
          <ac:chgData name="Brendan Watson" userId="cd2fa18f-5e42-485b-b8cf-f402ee6f23f6" providerId="ADAL" clId="{0374601A-0818-074A-BCAF-372C6EE259E4}" dt="2024-10-11T00:21:38.298" v="7" actId="571"/>
          <ac:picMkLst>
            <pc:docMk/>
            <pc:sldMk cId="0" sldId="256"/>
            <ac:picMk id="5" creationId="{A0F40CD4-4A82-F5F6-1735-DE0D53828005}"/>
          </ac:picMkLst>
        </pc:picChg>
      </pc:sldChg>
      <pc:sldChg chg="addSp delSp modSp mod setBg delAnim modAnim">
        <pc:chgData name="Brendan Watson" userId="cd2fa18f-5e42-485b-b8cf-f402ee6f23f6" providerId="ADAL" clId="{0374601A-0818-074A-BCAF-372C6EE259E4}" dt="2024-10-11T00:34:09.774" v="203" actId="207"/>
        <pc:sldMkLst>
          <pc:docMk/>
          <pc:sldMk cId="0" sldId="257"/>
        </pc:sldMkLst>
        <pc:spChg chg="mod">
          <ac:chgData name="Brendan Watson" userId="cd2fa18f-5e42-485b-b8cf-f402ee6f23f6" providerId="ADAL" clId="{0374601A-0818-074A-BCAF-372C6EE259E4}" dt="2024-10-11T00:34:09.774" v="203" actId="207"/>
          <ac:spMkLst>
            <pc:docMk/>
            <pc:sldMk cId="0" sldId="257"/>
            <ac:spMk id="59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29:22.876" v="119" actId="207"/>
          <ac:spMkLst>
            <pc:docMk/>
            <pc:sldMk cId="0" sldId="257"/>
            <ac:spMk id="60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0:27:39.815" v="55" actId="1076"/>
          <ac:picMkLst>
            <pc:docMk/>
            <pc:sldMk cId="0" sldId="257"/>
            <ac:picMk id="2" creationId="{01CD70E9-4AAA-7936-3CE9-ABFDC7072BAB}"/>
          </ac:picMkLst>
        </pc:picChg>
        <pc:picChg chg="add del mod">
          <ac:chgData name="Brendan Watson" userId="cd2fa18f-5e42-485b-b8cf-f402ee6f23f6" providerId="ADAL" clId="{0374601A-0818-074A-BCAF-372C6EE259E4}" dt="2024-10-11T00:26:31.582" v="50" actId="478"/>
          <ac:picMkLst>
            <pc:docMk/>
            <pc:sldMk cId="0" sldId="257"/>
            <ac:picMk id="3" creationId="{97CD363A-E5EF-054D-FA80-64D6CEAF61F2}"/>
          </ac:picMkLst>
        </pc:picChg>
        <pc:picChg chg="add mod">
          <ac:chgData name="Brendan Watson" userId="cd2fa18f-5e42-485b-b8cf-f402ee6f23f6" providerId="ADAL" clId="{0374601A-0818-074A-BCAF-372C6EE259E4}" dt="2024-10-11T00:27:39.815" v="55" actId="1076"/>
          <ac:picMkLst>
            <pc:docMk/>
            <pc:sldMk cId="0" sldId="257"/>
            <ac:picMk id="4" creationId="{8F42C217-8629-1142-703E-AADA687FE20C}"/>
          </ac:picMkLst>
        </pc:picChg>
        <pc:picChg chg="del mod">
          <ac:chgData name="Brendan Watson" userId="cd2fa18f-5e42-485b-b8cf-f402ee6f23f6" providerId="ADAL" clId="{0374601A-0818-074A-BCAF-372C6EE259E4}" dt="2024-10-11T00:25:02.846" v="43" actId="478"/>
          <ac:picMkLst>
            <pc:docMk/>
            <pc:sldMk cId="0" sldId="257"/>
            <ac:picMk id="61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0:25:02.846" v="43" actId="478"/>
          <ac:picMkLst>
            <pc:docMk/>
            <pc:sldMk cId="0" sldId="257"/>
            <ac:picMk id="62" creationId="{00000000-0000-0000-0000-000000000000}"/>
          </ac:picMkLst>
        </pc:picChg>
      </pc:sldChg>
      <pc:sldChg chg="addSp modSp mod">
        <pc:chgData name="Brendan Watson" userId="cd2fa18f-5e42-485b-b8cf-f402ee6f23f6" providerId="ADAL" clId="{0374601A-0818-074A-BCAF-372C6EE259E4}" dt="2024-10-13T03:08:03.643" v="1707"/>
        <pc:sldMkLst>
          <pc:docMk/>
          <pc:sldMk cId="0" sldId="258"/>
        </pc:sldMkLst>
        <pc:spChg chg="add mod">
          <ac:chgData name="Brendan Watson" userId="cd2fa18f-5e42-485b-b8cf-f402ee6f23f6" providerId="ADAL" clId="{0374601A-0818-074A-BCAF-372C6EE259E4}" dt="2024-10-11T01:21:40.199" v="1121" actId="167"/>
          <ac:spMkLst>
            <pc:docMk/>
            <pc:sldMk cId="0" sldId="258"/>
            <ac:spMk id="2" creationId="{85939C1C-E1C4-04D8-2B45-DC8F7C46C067}"/>
          </ac:spMkLst>
        </pc:spChg>
        <pc:spChg chg="add mod">
          <ac:chgData name="Brendan Watson" userId="cd2fa18f-5e42-485b-b8cf-f402ee6f23f6" providerId="ADAL" clId="{0374601A-0818-074A-BCAF-372C6EE259E4}" dt="2024-10-13T03:07:51.262" v="1706"/>
          <ac:spMkLst>
            <pc:docMk/>
            <pc:sldMk cId="0" sldId="258"/>
            <ac:spMk id="3" creationId="{0C58BDE4-661B-305D-B3C9-424A425B942A}"/>
          </ac:spMkLst>
        </pc:spChg>
        <pc:spChg chg="add mod">
          <ac:chgData name="Brendan Watson" userId="cd2fa18f-5e42-485b-b8cf-f402ee6f23f6" providerId="ADAL" clId="{0374601A-0818-074A-BCAF-372C6EE259E4}" dt="2024-10-13T03:07:51.262" v="1706"/>
          <ac:spMkLst>
            <pc:docMk/>
            <pc:sldMk cId="0" sldId="258"/>
            <ac:spMk id="4" creationId="{8415E6E0-309E-945D-DDB3-14F856BF0C32}"/>
          </ac:spMkLst>
        </pc:spChg>
        <pc:spChg chg="add mod">
          <ac:chgData name="Brendan Watson" userId="cd2fa18f-5e42-485b-b8cf-f402ee6f23f6" providerId="ADAL" clId="{0374601A-0818-074A-BCAF-372C6EE259E4}" dt="2024-10-13T03:08:03.643" v="1707"/>
          <ac:spMkLst>
            <pc:docMk/>
            <pc:sldMk cId="0" sldId="258"/>
            <ac:spMk id="5" creationId="{76CBC164-DDC0-F3A8-7EC3-E76EC80A6B92}"/>
          </ac:spMkLst>
        </pc:spChg>
        <pc:spChg chg="add mod">
          <ac:chgData name="Brendan Watson" userId="cd2fa18f-5e42-485b-b8cf-f402ee6f23f6" providerId="ADAL" clId="{0374601A-0818-074A-BCAF-372C6EE259E4}" dt="2024-10-13T03:08:03.643" v="1707"/>
          <ac:spMkLst>
            <pc:docMk/>
            <pc:sldMk cId="0" sldId="258"/>
            <ac:spMk id="6" creationId="{A912F2B8-E015-673F-DB0D-B20039DF986A}"/>
          </ac:spMkLst>
        </pc:spChg>
        <pc:spChg chg="mod">
          <ac:chgData name="Brendan Watson" userId="cd2fa18f-5e42-485b-b8cf-f402ee6f23f6" providerId="ADAL" clId="{0374601A-0818-074A-BCAF-372C6EE259E4}" dt="2024-10-11T01:17:56.722" v="1060" actId="14100"/>
          <ac:spMkLst>
            <pc:docMk/>
            <pc:sldMk cId="0" sldId="258"/>
            <ac:spMk id="68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34:04.658" v="202" actId="207"/>
          <ac:spMkLst>
            <pc:docMk/>
            <pc:sldMk cId="0" sldId="258"/>
            <ac:spMk id="69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21:37.043" v="1120" actId="171"/>
          <ac:picMkLst>
            <pc:docMk/>
            <pc:sldMk cId="0" sldId="258"/>
            <ac:picMk id="5122" creationId="{7B273FA7-71E8-1284-8CAB-4856DC61E211}"/>
          </ac:picMkLst>
        </pc:picChg>
      </pc:sldChg>
      <pc:sldChg chg="del">
        <pc:chgData name="Brendan Watson" userId="cd2fa18f-5e42-485b-b8cf-f402ee6f23f6" providerId="ADAL" clId="{0374601A-0818-074A-BCAF-372C6EE259E4}" dt="2024-10-11T01:01:22.063" v="510" actId="2696"/>
        <pc:sldMkLst>
          <pc:docMk/>
          <pc:sldMk cId="0" sldId="260"/>
        </pc:sldMkLst>
      </pc:sldChg>
      <pc:sldChg chg="del modNotes">
        <pc:chgData name="Brendan Watson" userId="cd2fa18f-5e42-485b-b8cf-f402ee6f23f6" providerId="ADAL" clId="{0374601A-0818-074A-BCAF-372C6EE259E4}" dt="2024-10-11T01:01:22.067" v="511" actId="2696"/>
        <pc:sldMkLst>
          <pc:docMk/>
          <pc:sldMk cId="0" sldId="261"/>
        </pc:sldMkLst>
      </pc:sldChg>
      <pc:sldChg chg="setBg modNotes">
        <pc:chgData name="Brendan Watson" userId="cd2fa18f-5e42-485b-b8cf-f402ee6f23f6" providerId="ADAL" clId="{0374601A-0818-074A-BCAF-372C6EE259E4}" dt="2024-10-11T00:23:06.053" v="29"/>
        <pc:sldMkLst>
          <pc:docMk/>
          <pc:sldMk cId="0" sldId="262"/>
        </pc:sldMkLst>
      </pc:sldChg>
      <pc:sldChg chg="addSp modSp mod modNotesTx">
        <pc:chgData name="Brendan Watson" userId="cd2fa18f-5e42-485b-b8cf-f402ee6f23f6" providerId="ADAL" clId="{0374601A-0818-074A-BCAF-372C6EE259E4}" dt="2024-10-13T03:07:43.100" v="1705" actId="207"/>
        <pc:sldMkLst>
          <pc:docMk/>
          <pc:sldMk cId="0" sldId="263"/>
        </pc:sldMkLst>
        <pc:spChg chg="mod">
          <ac:chgData name="Brendan Watson" userId="cd2fa18f-5e42-485b-b8cf-f402ee6f23f6" providerId="ADAL" clId="{0374601A-0818-074A-BCAF-372C6EE259E4}" dt="2024-10-11T01:16:39.565" v="801" actId="20577"/>
          <ac:spMkLst>
            <pc:docMk/>
            <pc:sldMk cId="0" sldId="263"/>
            <ac:spMk id="2" creationId="{5D2DF6D4-92EF-CD0D-7018-9BA6E7D99294}"/>
          </ac:spMkLst>
        </pc:spChg>
        <pc:spChg chg="add mod">
          <ac:chgData name="Brendan Watson" userId="cd2fa18f-5e42-485b-b8cf-f402ee6f23f6" providerId="ADAL" clId="{0374601A-0818-074A-BCAF-372C6EE259E4}" dt="2024-10-11T01:22:50.896" v="1133" actId="1076"/>
          <ac:spMkLst>
            <pc:docMk/>
            <pc:sldMk cId="0" sldId="263"/>
            <ac:spMk id="3" creationId="{0E0979EF-6B28-55FC-6431-BF0D48F26D40}"/>
          </ac:spMkLst>
        </pc:spChg>
        <pc:spChg chg="add mod">
          <ac:chgData name="Brendan Watson" userId="cd2fa18f-5e42-485b-b8cf-f402ee6f23f6" providerId="ADAL" clId="{0374601A-0818-074A-BCAF-372C6EE259E4}" dt="2024-10-13T03:07:30.733" v="1702" actId="1076"/>
          <ac:spMkLst>
            <pc:docMk/>
            <pc:sldMk cId="0" sldId="263"/>
            <ac:spMk id="4" creationId="{B9B47527-72E3-A0F4-36FC-2E04B341457E}"/>
          </ac:spMkLst>
        </pc:spChg>
        <pc:spChg chg="add mod">
          <ac:chgData name="Brendan Watson" userId="cd2fa18f-5e42-485b-b8cf-f402ee6f23f6" providerId="ADAL" clId="{0374601A-0818-074A-BCAF-372C6EE259E4}" dt="2024-10-13T03:07:43.100" v="1705" actId="207"/>
          <ac:spMkLst>
            <pc:docMk/>
            <pc:sldMk cId="0" sldId="263"/>
            <ac:spMk id="5" creationId="{9E16BBC0-4FEA-4516-B12A-6E7BBE11A6AD}"/>
          </ac:spMkLst>
        </pc:spChg>
        <pc:spChg chg="mod">
          <ac:chgData name="Brendan Watson" userId="cd2fa18f-5e42-485b-b8cf-f402ee6f23f6" providerId="ADAL" clId="{0374601A-0818-074A-BCAF-372C6EE259E4}" dt="2024-10-11T01:22:54.527" v="1134" actId="122"/>
          <ac:spMkLst>
            <pc:docMk/>
            <pc:sldMk cId="0" sldId="263"/>
            <ac:spMk id="9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1:28.156" v="1118" actId="14100"/>
          <ac:spMkLst>
            <pc:docMk/>
            <pc:sldMk cId="0" sldId="263"/>
            <ac:spMk id="97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22:50.896" v="1133" actId="1076"/>
          <ac:picMkLst>
            <pc:docMk/>
            <pc:sldMk cId="0" sldId="263"/>
            <ac:picMk id="7170" creationId="{DEB0909F-9A29-CFB3-915F-53832BF9AF5F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1:23:11.454" v="1137" actId="1076"/>
        <pc:sldMkLst>
          <pc:docMk/>
          <pc:sldMk cId="0" sldId="264"/>
        </pc:sldMkLst>
        <pc:spChg chg="mod">
          <ac:chgData name="Brendan Watson" userId="cd2fa18f-5e42-485b-b8cf-f402ee6f23f6" providerId="ADAL" clId="{0374601A-0818-074A-BCAF-372C6EE259E4}" dt="2024-10-11T01:23:05.364" v="1136" actId="122"/>
          <ac:spMkLst>
            <pc:docMk/>
            <pc:sldMk cId="0" sldId="264"/>
            <ac:spMk id="103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3:11.454" v="1137" actId="1076"/>
          <ac:spMkLst>
            <pc:docMk/>
            <pc:sldMk cId="0" sldId="264"/>
            <ac:spMk id="104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0:33:30.321" v="174" actId="478"/>
          <ac:picMkLst>
            <pc:docMk/>
            <pc:sldMk cId="0" sldId="264"/>
            <ac:picMk id="1026" creationId="{4E4CB219-C16B-140F-D8BC-DEC9CF9ECEA3}"/>
          </ac:picMkLst>
        </pc:picChg>
        <pc:picChg chg="add mod">
          <ac:chgData name="Brendan Watson" userId="cd2fa18f-5e42-485b-b8cf-f402ee6f23f6" providerId="ADAL" clId="{0374601A-0818-074A-BCAF-372C6EE259E4}" dt="2024-10-11T01:16:21.042" v="780" actId="1076"/>
          <ac:picMkLst>
            <pc:docMk/>
            <pc:sldMk cId="0" sldId="264"/>
            <ac:picMk id="4098" creationId="{09D2D072-661F-8EAC-9F36-58FC6873F2B4}"/>
          </ac:picMkLst>
        </pc:picChg>
      </pc:sldChg>
      <pc:sldChg chg="del">
        <pc:chgData name="Brendan Watson" userId="cd2fa18f-5e42-485b-b8cf-f402ee6f23f6" providerId="ADAL" clId="{0374601A-0818-074A-BCAF-372C6EE259E4}" dt="2024-10-11T01:58:24.784" v="1591" actId="2696"/>
        <pc:sldMkLst>
          <pc:docMk/>
          <pc:sldMk cId="0" sldId="265"/>
        </pc:sldMkLst>
      </pc:sldChg>
      <pc:sldChg chg="addSp delSp modSp mod">
        <pc:chgData name="Brendan Watson" userId="cd2fa18f-5e42-485b-b8cf-f402ee6f23f6" providerId="ADAL" clId="{0374601A-0818-074A-BCAF-372C6EE259E4}" dt="2024-10-11T02:00:47.920" v="1608" actId="1076"/>
        <pc:sldMkLst>
          <pc:docMk/>
          <pc:sldMk cId="0" sldId="267"/>
        </pc:sldMkLst>
        <pc:spChg chg="add mod">
          <ac:chgData name="Brendan Watson" userId="cd2fa18f-5e42-485b-b8cf-f402ee6f23f6" providerId="ADAL" clId="{0374601A-0818-074A-BCAF-372C6EE259E4}" dt="2024-10-11T01:56:59.338" v="1454" actId="1076"/>
          <ac:spMkLst>
            <pc:docMk/>
            <pc:sldMk cId="0" sldId="267"/>
            <ac:spMk id="4" creationId="{1BF51CD5-AC8D-DEF3-2ECF-CB0EDBFCF40E}"/>
          </ac:spMkLst>
        </pc:spChg>
        <pc:spChg chg="add mod">
          <ac:chgData name="Brendan Watson" userId="cd2fa18f-5e42-485b-b8cf-f402ee6f23f6" providerId="ADAL" clId="{0374601A-0818-074A-BCAF-372C6EE259E4}" dt="2024-10-11T01:57:06.112" v="1475" actId="20577"/>
          <ac:spMkLst>
            <pc:docMk/>
            <pc:sldMk cId="0" sldId="267"/>
            <ac:spMk id="5" creationId="{6CFF743A-62F4-37CD-14EE-964DB6B1E39C}"/>
          </ac:spMkLst>
        </pc:spChg>
        <pc:spChg chg="add mod">
          <ac:chgData name="Brendan Watson" userId="cd2fa18f-5e42-485b-b8cf-f402ee6f23f6" providerId="ADAL" clId="{0374601A-0818-074A-BCAF-372C6EE259E4}" dt="2024-10-11T02:00:47.920" v="1608" actId="1076"/>
          <ac:spMkLst>
            <pc:docMk/>
            <pc:sldMk cId="0" sldId="267"/>
            <ac:spMk id="6" creationId="{15514A9F-6CB2-890C-5894-1B1A76DFE395}"/>
          </ac:spMkLst>
        </pc:spChg>
        <pc:spChg chg="add mod">
          <ac:chgData name="Brendan Watson" userId="cd2fa18f-5e42-485b-b8cf-f402ee6f23f6" providerId="ADAL" clId="{0374601A-0818-074A-BCAF-372C6EE259E4}" dt="2024-10-11T01:57:31.604" v="1508" actId="1076"/>
          <ac:spMkLst>
            <pc:docMk/>
            <pc:sldMk cId="0" sldId="267"/>
            <ac:spMk id="7" creationId="{A5ADA07C-B703-9390-D01D-7AF8812F7184}"/>
          </ac:spMkLst>
        </pc:spChg>
        <pc:spChg chg="add mod">
          <ac:chgData name="Brendan Watson" userId="cd2fa18f-5e42-485b-b8cf-f402ee6f23f6" providerId="ADAL" clId="{0374601A-0818-074A-BCAF-372C6EE259E4}" dt="2024-10-11T01:57:42.861" v="1528" actId="1076"/>
          <ac:spMkLst>
            <pc:docMk/>
            <pc:sldMk cId="0" sldId="267"/>
            <ac:spMk id="8" creationId="{1DFFA61F-AC73-7DB0-1856-1EF2FA71C31E}"/>
          </ac:spMkLst>
        </pc:spChg>
        <pc:spChg chg="add mod">
          <ac:chgData name="Brendan Watson" userId="cd2fa18f-5e42-485b-b8cf-f402ee6f23f6" providerId="ADAL" clId="{0374601A-0818-074A-BCAF-372C6EE259E4}" dt="2024-10-11T01:57:50.639" v="1536" actId="1076"/>
          <ac:spMkLst>
            <pc:docMk/>
            <pc:sldMk cId="0" sldId="267"/>
            <ac:spMk id="9" creationId="{8CD5719F-5014-810D-D656-8C5E98FB0B9F}"/>
          </ac:spMkLst>
        </pc:spChg>
        <pc:spChg chg="add mod">
          <ac:chgData name="Brendan Watson" userId="cd2fa18f-5e42-485b-b8cf-f402ee6f23f6" providerId="ADAL" clId="{0374601A-0818-074A-BCAF-372C6EE259E4}" dt="2024-10-11T01:58:00.137" v="1578" actId="20577"/>
          <ac:spMkLst>
            <pc:docMk/>
            <pc:sldMk cId="0" sldId="267"/>
            <ac:spMk id="10" creationId="{531B1239-569F-C4AF-47EC-2F24FA0C6367}"/>
          </ac:spMkLst>
        </pc:spChg>
        <pc:spChg chg="add mod">
          <ac:chgData name="Brendan Watson" userId="cd2fa18f-5e42-485b-b8cf-f402ee6f23f6" providerId="ADAL" clId="{0374601A-0818-074A-BCAF-372C6EE259E4}" dt="2024-10-11T01:58:10.394" v="1589" actId="1076"/>
          <ac:spMkLst>
            <pc:docMk/>
            <pc:sldMk cId="0" sldId="267"/>
            <ac:spMk id="11" creationId="{583745CF-8461-999E-C219-D715DDBCC61F}"/>
          </ac:spMkLst>
        </pc:spChg>
        <pc:spChg chg="mod">
          <ac:chgData name="Brendan Watson" userId="cd2fa18f-5e42-485b-b8cf-f402ee6f23f6" providerId="ADAL" clId="{0374601A-0818-074A-BCAF-372C6EE259E4}" dt="2024-10-11T01:58:19.618" v="1590" actId="1076"/>
          <ac:spMkLst>
            <pc:docMk/>
            <pc:sldMk cId="0" sldId="267"/>
            <ac:spMk id="124" creationId="{00000000-0000-0000-0000-000000000000}"/>
          </ac:spMkLst>
        </pc:spChg>
        <pc:picChg chg="add mod">
          <ac:chgData name="Brendan Watson" userId="cd2fa18f-5e42-485b-b8cf-f402ee6f23f6" providerId="ADAL" clId="{0374601A-0818-074A-BCAF-372C6EE259E4}" dt="2024-10-11T01:56:35.705" v="1438" actId="1076"/>
          <ac:picMkLst>
            <pc:docMk/>
            <pc:sldMk cId="0" sldId="267"/>
            <ac:picMk id="3" creationId="{5BC9BC02-DBCC-D521-F257-97845C09B5F8}"/>
          </ac:picMkLst>
        </pc:picChg>
        <pc:picChg chg="add del">
          <ac:chgData name="Brendan Watson" userId="cd2fa18f-5e42-485b-b8cf-f402ee6f23f6" providerId="ADAL" clId="{0374601A-0818-074A-BCAF-372C6EE259E4}" dt="2024-10-11T01:55:47.237" v="1395" actId="478"/>
          <ac:picMkLst>
            <pc:docMk/>
            <pc:sldMk cId="0" sldId="267"/>
            <ac:picMk id="125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4.649" v="1392" actId="478"/>
          <ac:picMkLst>
            <pc:docMk/>
            <pc:sldMk cId="0" sldId="267"/>
            <ac:picMk id="127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2.444" v="1390" actId="478"/>
          <ac:picMkLst>
            <pc:docMk/>
            <pc:sldMk cId="0" sldId="267"/>
            <ac:picMk id="128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7.697" v="1396" actId="478"/>
          <ac:picMkLst>
            <pc:docMk/>
            <pc:sldMk cId="0" sldId="267"/>
            <ac:picMk id="129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4.084" v="1391" actId="478"/>
          <ac:picMkLst>
            <pc:docMk/>
            <pc:sldMk cId="0" sldId="267"/>
            <ac:picMk id="131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1:55:41.731" v="1389" actId="478"/>
          <ac:picMkLst>
            <pc:docMk/>
            <pc:sldMk cId="0" sldId="267"/>
            <ac:picMk id="133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55:46.891" v="1394" actId="478"/>
          <ac:picMkLst>
            <pc:docMk/>
            <pc:sldMk cId="0" sldId="267"/>
            <ac:picMk id="134" creationId="{00000000-0000-0000-0000-000000000000}"/>
          </ac:picMkLst>
        </pc:picChg>
        <pc:picChg chg="add del">
          <ac:chgData name="Brendan Watson" userId="cd2fa18f-5e42-485b-b8cf-f402ee6f23f6" providerId="ADAL" clId="{0374601A-0818-074A-BCAF-372C6EE259E4}" dt="2024-10-11T01:26:54.593" v="1183" actId="478"/>
          <ac:picMkLst>
            <pc:docMk/>
            <pc:sldMk cId="0" sldId="267"/>
            <ac:picMk id="9218" creationId="{41A7D162-732A-C85D-4A3B-02E2EF00E364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2:00:05.720" v="1602" actId="207"/>
        <pc:sldMkLst>
          <pc:docMk/>
          <pc:sldMk cId="0" sldId="268"/>
        </pc:sldMkLst>
        <pc:spChg chg="mod">
          <ac:chgData name="Brendan Watson" userId="cd2fa18f-5e42-485b-b8cf-f402ee6f23f6" providerId="ADAL" clId="{0374601A-0818-074A-BCAF-372C6EE259E4}" dt="2024-10-11T01:59:24.751" v="1596" actId="1076"/>
          <ac:spMkLst>
            <pc:docMk/>
            <pc:sldMk cId="0" sldId="268"/>
            <ac:spMk id="2" creationId="{B8941341-951B-A060-1288-CBD674C5AA6C}"/>
          </ac:spMkLst>
        </pc:spChg>
        <pc:spChg chg="add mod">
          <ac:chgData name="Brendan Watson" userId="cd2fa18f-5e42-485b-b8cf-f402ee6f23f6" providerId="ADAL" clId="{0374601A-0818-074A-BCAF-372C6EE259E4}" dt="2024-10-11T02:00:05.720" v="1602" actId="207"/>
          <ac:spMkLst>
            <pc:docMk/>
            <pc:sldMk cId="0" sldId="268"/>
            <ac:spMk id="3" creationId="{9BC2C559-D39C-47B8-B83B-9C73DB045ECB}"/>
          </ac:spMkLst>
        </pc:spChg>
        <pc:spChg chg="mod">
          <ac:chgData name="Brendan Watson" userId="cd2fa18f-5e42-485b-b8cf-f402ee6f23f6" providerId="ADAL" clId="{0374601A-0818-074A-BCAF-372C6EE259E4}" dt="2024-10-11T00:35:40.830" v="222" actId="1076"/>
          <ac:spMkLst>
            <pc:docMk/>
            <pc:sldMk cId="0" sldId="268"/>
            <ac:spMk id="139" creationId="{00000000-0000-0000-0000-000000000000}"/>
          </ac:spMkLst>
        </pc:spChg>
        <pc:picChg chg="add del mod">
          <ac:chgData name="Brendan Watson" userId="cd2fa18f-5e42-485b-b8cf-f402ee6f23f6" providerId="ADAL" clId="{0374601A-0818-074A-BCAF-372C6EE259E4}" dt="2024-10-11T01:59:12.148" v="1592" actId="478"/>
          <ac:picMkLst>
            <pc:docMk/>
            <pc:sldMk cId="0" sldId="268"/>
            <ac:picMk id="140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1:59:20.033" v="1595" actId="1076"/>
          <ac:picMkLst>
            <pc:docMk/>
            <pc:sldMk cId="0" sldId="268"/>
            <ac:picMk id="10242" creationId="{D3A2FBD1-5D0A-0C1A-08E3-F4653E432A44}"/>
          </ac:picMkLst>
        </pc:picChg>
      </pc:sldChg>
      <pc:sldChg chg="modSp mod">
        <pc:chgData name="Brendan Watson" userId="cd2fa18f-5e42-485b-b8cf-f402ee6f23f6" providerId="ADAL" clId="{0374601A-0818-074A-BCAF-372C6EE259E4}" dt="2024-10-11T00:36:01.063" v="227" actId="207"/>
        <pc:sldMkLst>
          <pc:docMk/>
          <pc:sldMk cId="0" sldId="270"/>
        </pc:sldMkLst>
        <pc:spChg chg="mod">
          <ac:chgData name="Brendan Watson" userId="cd2fa18f-5e42-485b-b8cf-f402ee6f23f6" providerId="ADAL" clId="{0374601A-0818-074A-BCAF-372C6EE259E4}" dt="2024-10-11T00:36:01.063" v="227" actId="207"/>
          <ac:spMkLst>
            <pc:docMk/>
            <pc:sldMk cId="0" sldId="270"/>
            <ac:spMk id="153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0:36:13.911" v="232" actId="1076"/>
        <pc:sldMkLst>
          <pc:docMk/>
          <pc:sldMk cId="0" sldId="271"/>
        </pc:sldMkLst>
        <pc:spChg chg="mod">
          <ac:chgData name="Brendan Watson" userId="cd2fa18f-5e42-485b-b8cf-f402ee6f23f6" providerId="ADAL" clId="{0374601A-0818-074A-BCAF-372C6EE259E4}" dt="2024-10-11T00:36:13.911" v="232" actId="1076"/>
          <ac:spMkLst>
            <pc:docMk/>
            <pc:sldMk cId="0" sldId="271"/>
            <ac:spMk id="159" creationId="{00000000-0000-0000-0000-000000000000}"/>
          </ac:spMkLst>
        </pc:spChg>
      </pc:sldChg>
      <pc:sldChg chg="addSp delSp modSp mod modNotesTx">
        <pc:chgData name="Brendan Watson" userId="cd2fa18f-5e42-485b-b8cf-f402ee6f23f6" providerId="ADAL" clId="{0374601A-0818-074A-BCAF-372C6EE259E4}" dt="2024-10-13T03:09:21.125" v="1731" actId="20577"/>
        <pc:sldMkLst>
          <pc:docMk/>
          <pc:sldMk cId="0" sldId="272"/>
        </pc:sldMkLst>
        <pc:spChg chg="add mod">
          <ac:chgData name="Brendan Watson" userId="cd2fa18f-5e42-485b-b8cf-f402ee6f23f6" providerId="ADAL" clId="{0374601A-0818-074A-BCAF-372C6EE259E4}" dt="2024-10-11T01:15:09.750" v="771" actId="20577"/>
          <ac:spMkLst>
            <pc:docMk/>
            <pc:sldMk cId="0" sldId="272"/>
            <ac:spMk id="2" creationId="{4FA79C76-12F1-FB6A-301A-3326BB2CF54F}"/>
          </ac:spMkLst>
        </pc:spChg>
        <pc:spChg chg="add mod">
          <ac:chgData name="Brendan Watson" userId="cd2fa18f-5e42-485b-b8cf-f402ee6f23f6" providerId="ADAL" clId="{0374601A-0818-074A-BCAF-372C6EE259E4}" dt="2024-10-11T01:12:25.121" v="670"/>
          <ac:spMkLst>
            <pc:docMk/>
            <pc:sldMk cId="0" sldId="272"/>
            <ac:spMk id="3" creationId="{5D69D0DE-5142-09DF-F0AA-7F61B4BAFA63}"/>
          </ac:spMkLst>
        </pc:spChg>
        <pc:spChg chg="add mod">
          <ac:chgData name="Brendan Watson" userId="cd2fa18f-5e42-485b-b8cf-f402ee6f23f6" providerId="ADAL" clId="{0374601A-0818-074A-BCAF-372C6EE259E4}" dt="2024-10-13T03:09:21.125" v="1731" actId="20577"/>
          <ac:spMkLst>
            <pc:docMk/>
            <pc:sldMk cId="0" sldId="272"/>
            <ac:spMk id="4" creationId="{D987A6FD-9F6D-C5E5-B323-E5893F899CFD}"/>
          </ac:spMkLst>
        </pc:spChg>
        <pc:spChg chg="add mod">
          <ac:chgData name="Brendan Watson" userId="cd2fa18f-5e42-485b-b8cf-f402ee6f23f6" providerId="ADAL" clId="{0374601A-0818-074A-BCAF-372C6EE259E4}" dt="2024-10-11T01:18:39.948" v="1067" actId="171"/>
          <ac:spMkLst>
            <pc:docMk/>
            <pc:sldMk cId="0" sldId="272"/>
            <ac:spMk id="5" creationId="{68FFDCDD-84BD-3F6F-2F0A-6CB117C43646}"/>
          </ac:spMkLst>
        </pc:spChg>
        <pc:spChg chg="add mod">
          <ac:chgData name="Brendan Watson" userId="cd2fa18f-5e42-485b-b8cf-f402ee6f23f6" providerId="ADAL" clId="{0374601A-0818-074A-BCAF-372C6EE259E4}" dt="2024-10-13T03:08:39.582" v="1710" actId="14100"/>
          <ac:spMkLst>
            <pc:docMk/>
            <pc:sldMk cId="0" sldId="272"/>
            <ac:spMk id="6" creationId="{A0FCDB7E-72A9-66C3-8009-F8BD9CC24A31}"/>
          </ac:spMkLst>
        </pc:spChg>
        <pc:spChg chg="add mod">
          <ac:chgData name="Brendan Watson" userId="cd2fa18f-5e42-485b-b8cf-f402ee6f23f6" providerId="ADAL" clId="{0374601A-0818-074A-BCAF-372C6EE259E4}" dt="2024-10-13T03:08:54.035" v="1714" actId="1076"/>
          <ac:spMkLst>
            <pc:docMk/>
            <pc:sldMk cId="0" sldId="272"/>
            <ac:spMk id="7" creationId="{C4088A29-7C60-DFD9-4121-E0C94B98A192}"/>
          </ac:spMkLst>
        </pc:spChg>
        <pc:spChg chg="del mod">
          <ac:chgData name="Brendan Watson" userId="cd2fa18f-5e42-485b-b8cf-f402ee6f23f6" providerId="ADAL" clId="{0374601A-0818-074A-BCAF-372C6EE259E4}" dt="2024-10-11T01:12:45.638" v="676" actId="478"/>
          <ac:spMkLst>
            <pc:docMk/>
            <pc:sldMk cId="0" sldId="272"/>
            <ac:spMk id="165" creationId="{00000000-0000-0000-0000-000000000000}"/>
          </ac:spMkLst>
        </pc:spChg>
        <pc:picChg chg="add">
          <ac:chgData name="Brendan Watson" userId="cd2fa18f-5e42-485b-b8cf-f402ee6f23f6" providerId="ADAL" clId="{0374601A-0818-074A-BCAF-372C6EE259E4}" dt="2024-10-11T01:10:44.867" v="624"/>
          <ac:picMkLst>
            <pc:docMk/>
            <pc:sldMk cId="0" sldId="272"/>
            <ac:picMk id="2050" creationId="{12BCD0C3-0B82-D2E9-D0C2-C34B2F2B10F9}"/>
          </ac:picMkLst>
        </pc:picChg>
        <pc:picChg chg="add mod">
          <ac:chgData name="Brendan Watson" userId="cd2fa18f-5e42-485b-b8cf-f402ee6f23f6" providerId="ADAL" clId="{0374601A-0818-074A-BCAF-372C6EE259E4}" dt="2024-10-11T01:18:34.671" v="1066" actId="167"/>
          <ac:picMkLst>
            <pc:docMk/>
            <pc:sldMk cId="0" sldId="272"/>
            <ac:picMk id="2052" creationId="{DEF423BF-1358-E24A-BA26-D2276D30DB15}"/>
          </ac:picMkLst>
        </pc:picChg>
      </pc:sldChg>
      <pc:sldChg chg="addSp delSp modSp mod">
        <pc:chgData name="Brendan Watson" userId="cd2fa18f-5e42-485b-b8cf-f402ee6f23f6" providerId="ADAL" clId="{0374601A-0818-074A-BCAF-372C6EE259E4}" dt="2024-10-11T01:30:02.863" v="1316" actId="20577"/>
        <pc:sldMkLst>
          <pc:docMk/>
          <pc:sldMk cId="0" sldId="273"/>
        </pc:sldMkLst>
        <pc:spChg chg="add mod">
          <ac:chgData name="Brendan Watson" userId="cd2fa18f-5e42-485b-b8cf-f402ee6f23f6" providerId="ADAL" clId="{0374601A-0818-074A-BCAF-372C6EE259E4}" dt="2024-10-11T01:29:48.285" v="1267" actId="20577"/>
          <ac:spMkLst>
            <pc:docMk/>
            <pc:sldMk cId="0" sldId="273"/>
            <ac:spMk id="2" creationId="{2A25E83D-94C7-ABA2-A55E-E4252775D20E}"/>
          </ac:spMkLst>
        </pc:spChg>
        <pc:spChg chg="add mod">
          <ac:chgData name="Brendan Watson" userId="cd2fa18f-5e42-485b-b8cf-f402ee6f23f6" providerId="ADAL" clId="{0374601A-0818-074A-BCAF-372C6EE259E4}" dt="2024-10-11T01:30:02.863" v="1316" actId="20577"/>
          <ac:spMkLst>
            <pc:docMk/>
            <pc:sldMk cId="0" sldId="273"/>
            <ac:spMk id="3" creationId="{F32C14E1-3874-1830-C722-9802B5BA1135}"/>
          </ac:spMkLst>
        </pc:spChg>
        <pc:spChg chg="mod">
          <ac:chgData name="Brendan Watson" userId="cd2fa18f-5e42-485b-b8cf-f402ee6f23f6" providerId="ADAL" clId="{0374601A-0818-074A-BCAF-372C6EE259E4}" dt="2024-10-11T00:38:05.246" v="253" actId="1076"/>
          <ac:spMkLst>
            <pc:docMk/>
            <pc:sldMk cId="0" sldId="273"/>
            <ac:spMk id="171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38:36.356" v="259" actId="1076"/>
          <ac:spMkLst>
            <pc:docMk/>
            <pc:sldMk cId="0" sldId="273"/>
            <ac:spMk id="173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1:27:47.059" v="1184" actId="478"/>
          <ac:picMkLst>
            <pc:docMk/>
            <pc:sldMk cId="0" sldId="273"/>
            <ac:picMk id="172" creationId="{00000000-0000-0000-0000-000000000000}"/>
          </ac:picMkLst>
        </pc:picChg>
        <pc:picChg chg="del mod">
          <ac:chgData name="Brendan Watson" userId="cd2fa18f-5e42-485b-b8cf-f402ee6f23f6" providerId="ADAL" clId="{0374601A-0818-074A-BCAF-372C6EE259E4}" dt="2024-10-11T01:28:39.057" v="1188" actId="478"/>
          <ac:picMkLst>
            <pc:docMk/>
            <pc:sldMk cId="0" sldId="273"/>
            <ac:picMk id="174" creationId="{00000000-0000-0000-0000-000000000000}"/>
          </ac:picMkLst>
        </pc:picChg>
        <pc:picChg chg="add">
          <ac:chgData name="Brendan Watson" userId="cd2fa18f-5e42-485b-b8cf-f402ee6f23f6" providerId="ADAL" clId="{0374601A-0818-074A-BCAF-372C6EE259E4}" dt="2024-10-11T01:10:48.873" v="625"/>
          <ac:picMkLst>
            <pc:docMk/>
            <pc:sldMk cId="0" sldId="273"/>
            <ac:picMk id="3074" creationId="{4D5EE399-CFD4-5613-9107-AC4AAEE356FB}"/>
          </ac:picMkLst>
        </pc:picChg>
        <pc:picChg chg="add mod">
          <ac:chgData name="Brendan Watson" userId="cd2fa18f-5e42-485b-b8cf-f402ee6f23f6" providerId="ADAL" clId="{0374601A-0818-074A-BCAF-372C6EE259E4}" dt="2024-10-11T01:28:55.454" v="1195" actId="1076"/>
          <ac:picMkLst>
            <pc:docMk/>
            <pc:sldMk cId="0" sldId="273"/>
            <ac:picMk id="3076" creationId="{9D763199-7D45-F9CE-5FF0-8F1B7FA351F5}"/>
          </ac:picMkLst>
        </pc:picChg>
        <pc:picChg chg="add mod">
          <ac:chgData name="Brendan Watson" userId="cd2fa18f-5e42-485b-b8cf-f402ee6f23f6" providerId="ADAL" clId="{0374601A-0818-074A-BCAF-372C6EE259E4}" dt="2024-10-11T01:28:55.454" v="1195" actId="1076"/>
          <ac:picMkLst>
            <pc:docMk/>
            <pc:sldMk cId="0" sldId="273"/>
            <ac:picMk id="3078" creationId="{E8FAFAFD-8D82-5DD1-F201-A08B5C853737}"/>
          </ac:picMkLst>
        </pc:picChg>
      </pc:sldChg>
      <pc:sldChg chg="delSp modSp mod">
        <pc:chgData name="Brendan Watson" userId="cd2fa18f-5e42-485b-b8cf-f402ee6f23f6" providerId="ADAL" clId="{0374601A-0818-074A-BCAF-372C6EE259E4}" dt="2024-10-13T01:11:02.810" v="1671" actId="27636"/>
        <pc:sldMkLst>
          <pc:docMk/>
          <pc:sldMk cId="0" sldId="274"/>
        </pc:sldMkLst>
        <pc:spChg chg="mod">
          <ac:chgData name="Brendan Watson" userId="cd2fa18f-5e42-485b-b8cf-f402ee6f23f6" providerId="ADAL" clId="{0374601A-0818-074A-BCAF-372C6EE259E4}" dt="2024-10-11T01:31:36.809" v="1382" actId="1076"/>
          <ac:spMkLst>
            <pc:docMk/>
            <pc:sldMk cId="0" sldId="274"/>
            <ac:spMk id="2" creationId="{FB2CEDCC-0F41-00C7-BB87-B2400048E611}"/>
          </ac:spMkLst>
        </pc:spChg>
        <pc:spChg chg="del mod">
          <ac:chgData name="Brendan Watson" userId="cd2fa18f-5e42-485b-b8cf-f402ee6f23f6" providerId="ADAL" clId="{0374601A-0818-074A-BCAF-372C6EE259E4}" dt="2024-10-11T00:39:39.234" v="268" actId="478"/>
          <ac:spMkLst>
            <pc:docMk/>
            <pc:sldMk cId="0" sldId="274"/>
            <ac:spMk id="180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3T01:11:02.810" v="1671" actId="27636"/>
          <ac:spMkLst>
            <pc:docMk/>
            <pc:sldMk cId="0" sldId="274"/>
            <ac:spMk id="181" creationId="{00000000-0000-0000-0000-000000000000}"/>
          </ac:spMkLst>
        </pc:spChg>
      </pc:sldChg>
      <pc:sldChg chg="addSp delSp modSp mod">
        <pc:chgData name="Brendan Watson" userId="cd2fa18f-5e42-485b-b8cf-f402ee6f23f6" providerId="ADAL" clId="{0374601A-0818-074A-BCAF-372C6EE259E4}" dt="2024-10-11T02:00:29.731" v="1607" actId="1076"/>
        <pc:sldMkLst>
          <pc:docMk/>
          <pc:sldMk cId="0" sldId="275"/>
        </pc:sldMkLst>
        <pc:spChg chg="add mod">
          <ac:chgData name="Brendan Watson" userId="cd2fa18f-5e42-485b-b8cf-f402ee6f23f6" providerId="ADAL" clId="{0374601A-0818-074A-BCAF-372C6EE259E4}" dt="2024-10-11T02:00:29.731" v="1607" actId="1076"/>
          <ac:spMkLst>
            <pc:docMk/>
            <pc:sldMk cId="0" sldId="275"/>
            <ac:spMk id="6" creationId="{5B01B1C5-EAD0-2F50-250E-A30C684CB841}"/>
          </ac:spMkLst>
        </pc:spChg>
        <pc:spChg chg="mod">
          <ac:chgData name="Brendan Watson" userId="cd2fa18f-5e42-485b-b8cf-f402ee6f23f6" providerId="ADAL" clId="{0374601A-0818-074A-BCAF-372C6EE259E4}" dt="2024-10-11T01:06:40.717" v="528" actId="1076"/>
          <ac:spMkLst>
            <pc:docMk/>
            <pc:sldMk cId="0" sldId="275"/>
            <ac:spMk id="18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07:00.804" v="539" actId="20577"/>
          <ac:spMkLst>
            <pc:docMk/>
            <pc:sldMk cId="0" sldId="275"/>
            <ac:spMk id="187" creationId="{00000000-0000-0000-0000-000000000000}"/>
          </ac:spMkLst>
        </pc:sp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2" creationId="{FB68C2CB-9996-DF1B-F7A3-ADAF4FECB3F8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3" creationId="{68F2FA25-9362-29A6-A334-92323173F8D0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4" creationId="{43F4DE82-4460-7599-1712-D221D1C33C4D}"/>
          </ac:picMkLst>
        </pc:picChg>
        <pc:picChg chg="mod">
          <ac:chgData name="Brendan Watson" userId="cd2fa18f-5e42-485b-b8cf-f402ee6f23f6" providerId="ADAL" clId="{0374601A-0818-074A-BCAF-372C6EE259E4}" dt="2024-10-11T01:06:46.735" v="536" actId="1036"/>
          <ac:picMkLst>
            <pc:docMk/>
            <pc:sldMk cId="0" sldId="275"/>
            <ac:picMk id="5" creationId="{AF1BB32E-0B0F-7DCE-EF64-7E9390837A8A}"/>
          </ac:picMkLst>
        </pc:picChg>
        <pc:picChg chg="mod">
          <ac:chgData name="Brendan Watson" userId="cd2fa18f-5e42-485b-b8cf-f402ee6f23f6" providerId="ADAL" clId="{0374601A-0818-074A-BCAF-372C6EE259E4}" dt="2024-10-11T00:41:45.018" v="321" actId="1076"/>
          <ac:picMkLst>
            <pc:docMk/>
            <pc:sldMk cId="0" sldId="275"/>
            <ac:picMk id="188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05:44.767" v="514" actId="478"/>
          <ac:picMkLst>
            <pc:docMk/>
            <pc:sldMk cId="0" sldId="275"/>
            <ac:picMk id="189" creationId="{00000000-0000-0000-0000-000000000000}"/>
          </ac:picMkLst>
        </pc:picChg>
        <pc:picChg chg="del">
          <ac:chgData name="Brendan Watson" userId="cd2fa18f-5e42-485b-b8cf-f402ee6f23f6" providerId="ADAL" clId="{0374601A-0818-074A-BCAF-372C6EE259E4}" dt="2024-10-11T01:05:44.767" v="514" actId="478"/>
          <ac:picMkLst>
            <pc:docMk/>
            <pc:sldMk cId="0" sldId="275"/>
            <ac:picMk id="190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2:00:29.731" v="1607" actId="1076"/>
          <ac:picMkLst>
            <pc:docMk/>
            <pc:sldMk cId="0" sldId="275"/>
            <ac:picMk id="8194" creationId="{BF8B864E-2C30-E6ED-B807-3CB0D83DDEC3}"/>
          </ac:picMkLst>
        </pc:picChg>
      </pc:sldChg>
      <pc:sldChg chg="modSp mod">
        <pc:chgData name="Brendan Watson" userId="cd2fa18f-5e42-485b-b8cf-f402ee6f23f6" providerId="ADAL" clId="{0374601A-0818-074A-BCAF-372C6EE259E4}" dt="2024-10-11T00:43:10.936" v="346" actId="1076"/>
        <pc:sldMkLst>
          <pc:docMk/>
          <pc:sldMk cId="0" sldId="277"/>
        </pc:sldMkLst>
        <pc:spChg chg="mod">
          <ac:chgData name="Brendan Watson" userId="cd2fa18f-5e42-485b-b8cf-f402ee6f23f6" providerId="ADAL" clId="{0374601A-0818-074A-BCAF-372C6EE259E4}" dt="2024-10-11T00:43:10.936" v="346" actId="1076"/>
          <ac:spMkLst>
            <pc:docMk/>
            <pc:sldMk cId="0" sldId="277"/>
            <ac:spMk id="204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1:23:27.985" v="1138" actId="122"/>
        <pc:sldMkLst>
          <pc:docMk/>
          <pc:sldMk cId="0" sldId="278"/>
        </pc:sldMkLst>
        <pc:spChg chg="mod">
          <ac:chgData name="Brendan Watson" userId="cd2fa18f-5e42-485b-b8cf-f402ee6f23f6" providerId="ADAL" clId="{0374601A-0818-074A-BCAF-372C6EE259E4}" dt="2024-10-11T01:23:27.985" v="1138" actId="122"/>
          <ac:spMkLst>
            <pc:docMk/>
            <pc:sldMk cId="0" sldId="278"/>
            <ac:spMk id="209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0:35.349" v="1112" actId="14100"/>
          <ac:spMkLst>
            <pc:docMk/>
            <pc:sldMk cId="0" sldId="278"/>
            <ac:spMk id="210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1:23:36.625" v="1139" actId="122"/>
        <pc:sldMkLst>
          <pc:docMk/>
          <pc:sldMk cId="0" sldId="279"/>
        </pc:sldMkLst>
        <pc:spChg chg="mod">
          <ac:chgData name="Brendan Watson" userId="cd2fa18f-5e42-485b-b8cf-f402ee6f23f6" providerId="ADAL" clId="{0374601A-0818-074A-BCAF-372C6EE259E4}" dt="2024-10-11T01:23:36.625" v="1139" actId="122"/>
          <ac:spMkLst>
            <pc:docMk/>
            <pc:sldMk cId="0" sldId="279"/>
            <ac:spMk id="215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0:44:47.541" v="442" actId="207"/>
          <ac:spMkLst>
            <pc:docMk/>
            <pc:sldMk cId="0" sldId="279"/>
            <ac:spMk id="216" creationId="{00000000-0000-0000-0000-000000000000}"/>
          </ac:spMkLst>
        </pc:spChg>
      </pc:sldChg>
      <pc:sldChg chg="addSp delSp modSp mod">
        <pc:chgData name="Brendan Watson" userId="cd2fa18f-5e42-485b-b8cf-f402ee6f23f6" providerId="ADAL" clId="{0374601A-0818-074A-BCAF-372C6EE259E4}" dt="2024-10-13T03:06:19.433" v="1684" actId="207"/>
        <pc:sldMkLst>
          <pc:docMk/>
          <pc:sldMk cId="0" sldId="280"/>
        </pc:sldMkLst>
        <pc:spChg chg="add mod">
          <ac:chgData name="Brendan Watson" userId="cd2fa18f-5e42-485b-b8cf-f402ee6f23f6" providerId="ADAL" clId="{0374601A-0818-074A-BCAF-372C6EE259E4}" dt="2024-10-11T01:24:06.255" v="1155" actId="167"/>
          <ac:spMkLst>
            <pc:docMk/>
            <pc:sldMk cId="0" sldId="280"/>
            <ac:spMk id="2" creationId="{6788F6EB-DE9F-FE77-32AE-F002F6B0E714}"/>
          </ac:spMkLst>
        </pc:spChg>
        <pc:spChg chg="add mod">
          <ac:chgData name="Brendan Watson" userId="cd2fa18f-5e42-485b-b8cf-f402ee6f23f6" providerId="ADAL" clId="{0374601A-0818-074A-BCAF-372C6EE259E4}" dt="2024-10-13T03:06:12.377" v="1681" actId="20577"/>
          <ac:spMkLst>
            <pc:docMk/>
            <pc:sldMk cId="0" sldId="280"/>
            <ac:spMk id="3" creationId="{C5E34BC3-C559-1EDA-2731-9A70A512D78B}"/>
          </ac:spMkLst>
        </pc:spChg>
        <pc:spChg chg="add mod">
          <ac:chgData name="Brendan Watson" userId="cd2fa18f-5e42-485b-b8cf-f402ee6f23f6" providerId="ADAL" clId="{0374601A-0818-074A-BCAF-372C6EE259E4}" dt="2024-10-13T03:06:19.433" v="1684" actId="207"/>
          <ac:spMkLst>
            <pc:docMk/>
            <pc:sldMk cId="0" sldId="280"/>
            <ac:spMk id="4" creationId="{C015B6B4-EBBD-C364-4BF5-49AE2E8D5679}"/>
          </ac:spMkLst>
        </pc:spChg>
        <pc:spChg chg="mod">
          <ac:chgData name="Brendan Watson" userId="cd2fa18f-5e42-485b-b8cf-f402ee6f23f6" providerId="ADAL" clId="{0374601A-0818-074A-BCAF-372C6EE259E4}" dt="2024-10-11T01:23:48.737" v="1151" actId="20577"/>
          <ac:spMkLst>
            <pc:docMk/>
            <pc:sldMk cId="0" sldId="280"/>
            <ac:spMk id="222" creationId="{00000000-0000-0000-0000-000000000000}"/>
          </ac:spMkLst>
        </pc:spChg>
        <pc:picChg chg="del">
          <ac:chgData name="Brendan Watson" userId="cd2fa18f-5e42-485b-b8cf-f402ee6f23f6" providerId="ADAL" clId="{0374601A-0818-074A-BCAF-372C6EE259E4}" dt="2024-10-11T00:55:47.418" v="493" actId="478"/>
          <ac:picMkLst>
            <pc:docMk/>
            <pc:sldMk cId="0" sldId="280"/>
            <ac:picMk id="221" creationId="{00000000-0000-0000-0000-000000000000}"/>
          </ac:picMkLst>
        </pc:picChg>
        <pc:picChg chg="add mod">
          <ac:chgData name="Brendan Watson" userId="cd2fa18f-5e42-485b-b8cf-f402ee6f23f6" providerId="ADAL" clId="{0374601A-0818-074A-BCAF-372C6EE259E4}" dt="2024-10-11T01:23:59.995" v="1153" actId="167"/>
          <ac:picMkLst>
            <pc:docMk/>
            <pc:sldMk cId="0" sldId="280"/>
            <ac:picMk id="1026" creationId="{A9978E06-F76E-528D-C957-CA63BF4D8977}"/>
          </ac:picMkLst>
        </pc:picChg>
      </pc:sldChg>
      <pc:sldChg chg="delSp modSp mod">
        <pc:chgData name="Brendan Watson" userId="cd2fa18f-5e42-485b-b8cf-f402ee6f23f6" providerId="ADAL" clId="{0374601A-0818-074A-BCAF-372C6EE259E4}" dt="2024-10-11T01:30:33.441" v="1318" actId="14100"/>
        <pc:sldMkLst>
          <pc:docMk/>
          <pc:sldMk cId="0" sldId="282"/>
        </pc:sldMkLst>
        <pc:spChg chg="mod">
          <ac:chgData name="Brendan Watson" userId="cd2fa18f-5e42-485b-b8cf-f402ee6f23f6" providerId="ADAL" clId="{0374601A-0818-074A-BCAF-372C6EE259E4}" dt="2024-10-11T01:24:44.425" v="1165" actId="1076"/>
          <ac:spMkLst>
            <pc:docMk/>
            <pc:sldMk cId="0" sldId="282"/>
            <ac:spMk id="8" creationId="{32A9ABA0-2A73-0864-926C-C4DD0C143CCC}"/>
          </ac:spMkLst>
        </pc:spChg>
        <pc:spChg chg="mod">
          <ac:chgData name="Brendan Watson" userId="cd2fa18f-5e42-485b-b8cf-f402ee6f23f6" providerId="ADAL" clId="{0374601A-0818-074A-BCAF-372C6EE259E4}" dt="2024-10-11T01:24:34.496" v="1163" actId="1076"/>
          <ac:spMkLst>
            <pc:docMk/>
            <pc:sldMk cId="0" sldId="282"/>
            <ac:spMk id="233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4:40.241" v="1164" actId="1076"/>
          <ac:spMkLst>
            <pc:docMk/>
            <pc:sldMk cId="0" sldId="282"/>
            <ac:spMk id="238" creationId="{00000000-0000-0000-0000-000000000000}"/>
          </ac:spMkLst>
        </pc:spChg>
        <pc:picChg chg="mod">
          <ac:chgData name="Brendan Watson" userId="cd2fa18f-5e42-485b-b8cf-f402ee6f23f6" providerId="ADAL" clId="{0374601A-0818-074A-BCAF-372C6EE259E4}" dt="2024-10-11T01:30:29.489" v="1317" actId="14100"/>
          <ac:picMkLst>
            <pc:docMk/>
            <pc:sldMk cId="0" sldId="282"/>
            <ac:picMk id="4" creationId="{06B8AACF-2E1D-B780-2B3D-104EAD2D0003}"/>
          </ac:picMkLst>
        </pc:picChg>
        <pc:picChg chg="mod">
          <ac:chgData name="Brendan Watson" userId="cd2fa18f-5e42-485b-b8cf-f402ee6f23f6" providerId="ADAL" clId="{0374601A-0818-074A-BCAF-372C6EE259E4}" dt="2024-10-11T01:30:33.441" v="1318" actId="14100"/>
          <ac:picMkLst>
            <pc:docMk/>
            <pc:sldMk cId="0" sldId="282"/>
            <ac:picMk id="7" creationId="{14EA6106-FD1E-AE99-E779-C89E20719BED}"/>
          </ac:picMkLst>
        </pc:picChg>
        <pc:cxnChg chg="del">
          <ac:chgData name="Brendan Watson" userId="cd2fa18f-5e42-485b-b8cf-f402ee6f23f6" providerId="ADAL" clId="{0374601A-0818-074A-BCAF-372C6EE259E4}" dt="2024-10-11T00:45:24.021" v="449" actId="478"/>
          <ac:cxnSpMkLst>
            <pc:docMk/>
            <pc:sldMk cId="0" sldId="282"/>
            <ac:cxnSpMk id="232" creationId="{00000000-0000-0000-0000-000000000000}"/>
          </ac:cxnSpMkLst>
        </pc:cxnChg>
        <pc:cxnChg chg="del">
          <ac:chgData name="Brendan Watson" userId="cd2fa18f-5e42-485b-b8cf-f402ee6f23f6" providerId="ADAL" clId="{0374601A-0818-074A-BCAF-372C6EE259E4}" dt="2024-10-11T00:45:25.653" v="450" actId="478"/>
          <ac:cxnSpMkLst>
            <pc:docMk/>
            <pc:sldMk cId="0" sldId="282"/>
            <ac:cxnSpMk id="236" creationId="{00000000-0000-0000-0000-000000000000}"/>
          </ac:cxnSpMkLst>
        </pc:cxnChg>
      </pc:sldChg>
      <pc:sldChg chg="del">
        <pc:chgData name="Brendan Watson" userId="cd2fa18f-5e42-485b-b8cf-f402ee6f23f6" providerId="ADAL" clId="{0374601A-0818-074A-BCAF-372C6EE259E4}" dt="2024-10-11T00:46:17.724" v="478" actId="2696"/>
        <pc:sldMkLst>
          <pc:docMk/>
          <pc:sldMk cId="0" sldId="283"/>
        </pc:sldMkLst>
      </pc:sldChg>
      <pc:sldChg chg="modSp mod">
        <pc:chgData name="Brendan Watson" userId="cd2fa18f-5e42-485b-b8cf-f402ee6f23f6" providerId="ADAL" clId="{0374601A-0818-074A-BCAF-372C6EE259E4}" dt="2024-10-11T01:20:21.241" v="1111" actId="255"/>
        <pc:sldMkLst>
          <pc:docMk/>
          <pc:sldMk cId="0" sldId="285"/>
        </pc:sldMkLst>
        <pc:spChg chg="mod">
          <ac:chgData name="Brendan Watson" userId="cd2fa18f-5e42-485b-b8cf-f402ee6f23f6" providerId="ADAL" clId="{0374601A-0818-074A-BCAF-372C6EE259E4}" dt="2024-10-11T00:56:34.597" v="507" actId="1076"/>
          <ac:spMkLst>
            <pc:docMk/>
            <pc:sldMk cId="0" sldId="285"/>
            <ac:spMk id="256" creationId="{00000000-0000-0000-0000-000000000000}"/>
          </ac:spMkLst>
        </pc:spChg>
        <pc:spChg chg="mod">
          <ac:chgData name="Brendan Watson" userId="cd2fa18f-5e42-485b-b8cf-f402ee6f23f6" providerId="ADAL" clId="{0374601A-0818-074A-BCAF-372C6EE259E4}" dt="2024-10-11T01:20:21.241" v="1111" actId="255"/>
          <ac:spMkLst>
            <pc:docMk/>
            <pc:sldMk cId="0" sldId="285"/>
            <ac:spMk id="257" creationId="{00000000-0000-0000-0000-000000000000}"/>
          </ac:spMkLst>
        </pc:spChg>
      </pc:sldChg>
      <pc:sldChg chg="modSp mod">
        <pc:chgData name="Brendan Watson" userId="cd2fa18f-5e42-485b-b8cf-f402ee6f23f6" providerId="ADAL" clId="{0374601A-0818-074A-BCAF-372C6EE259E4}" dt="2024-10-11T00:55:43.994" v="492" actId="1076"/>
        <pc:sldMkLst>
          <pc:docMk/>
          <pc:sldMk cId="1947800068" sldId="286"/>
        </pc:sldMkLst>
        <pc:spChg chg="mod">
          <ac:chgData name="Brendan Watson" userId="cd2fa18f-5e42-485b-b8cf-f402ee6f23f6" providerId="ADAL" clId="{0374601A-0818-074A-BCAF-372C6EE259E4}" dt="2024-10-11T00:55:43.994" v="492" actId="1076"/>
          <ac:spMkLst>
            <pc:docMk/>
            <pc:sldMk cId="1947800068" sldId="286"/>
            <ac:spMk id="2" creationId="{E76EDD7E-DC28-F397-7461-E82AA9BEAD14}"/>
          </ac:spMkLst>
        </pc:spChg>
      </pc:sldChg>
      <pc:sldChg chg="delSp add mod setBg">
        <pc:chgData name="Brendan Watson" userId="cd2fa18f-5e42-485b-b8cf-f402ee6f23f6" providerId="ADAL" clId="{0374601A-0818-074A-BCAF-372C6EE259E4}" dt="2024-10-11T00:24:35.631" v="42"/>
        <pc:sldMkLst>
          <pc:docMk/>
          <pc:sldMk cId="1043675638" sldId="287"/>
        </pc:sldMkLst>
        <pc:spChg chg="del">
          <ac:chgData name="Brendan Watson" userId="cd2fa18f-5e42-485b-b8cf-f402ee6f23f6" providerId="ADAL" clId="{0374601A-0818-074A-BCAF-372C6EE259E4}" dt="2024-10-11T00:22:30.700" v="15" actId="478"/>
          <ac:spMkLst>
            <pc:docMk/>
            <pc:sldMk cId="1043675638" sldId="287"/>
            <ac:spMk id="2" creationId="{EA9E51B7-01B9-9A49-165F-69FC5EFFE51E}"/>
          </ac:spMkLst>
        </pc:spChg>
      </pc:sldChg>
      <pc:sldChg chg="addSp modSp add mod ord">
        <pc:chgData name="Brendan Watson" userId="cd2fa18f-5e42-485b-b8cf-f402ee6f23f6" providerId="ADAL" clId="{0374601A-0818-074A-BCAF-372C6EE259E4}" dt="2024-10-13T03:07:17.163" v="1700" actId="1076"/>
        <pc:sldMkLst>
          <pc:docMk/>
          <pc:sldMk cId="1242707024" sldId="288"/>
        </pc:sldMkLst>
        <pc:spChg chg="add mod">
          <ac:chgData name="Brendan Watson" userId="cd2fa18f-5e42-485b-b8cf-f402ee6f23f6" providerId="ADAL" clId="{0374601A-0818-074A-BCAF-372C6EE259E4}" dt="2024-10-13T03:07:15.146" v="1699" actId="14100"/>
          <ac:spMkLst>
            <pc:docMk/>
            <pc:sldMk cId="1242707024" sldId="288"/>
            <ac:spMk id="3" creationId="{BE9F2D5C-BA82-E079-90E4-4F638BAAADB4}"/>
          </ac:spMkLst>
        </pc:spChg>
        <pc:spChg chg="add mod">
          <ac:chgData name="Brendan Watson" userId="cd2fa18f-5e42-485b-b8cf-f402ee6f23f6" providerId="ADAL" clId="{0374601A-0818-074A-BCAF-372C6EE259E4}" dt="2024-10-13T03:07:17.163" v="1700" actId="1076"/>
          <ac:spMkLst>
            <pc:docMk/>
            <pc:sldMk cId="1242707024" sldId="288"/>
            <ac:spMk id="4" creationId="{4F9C8A71-8CA7-B574-E67A-9FF2BC685CFD}"/>
          </ac:spMkLst>
        </pc:spChg>
        <pc:spChg chg="mod">
          <ac:chgData name="Brendan Watson" userId="cd2fa18f-5e42-485b-b8cf-f402ee6f23f6" providerId="ADAL" clId="{0374601A-0818-074A-BCAF-372C6EE259E4}" dt="2024-10-11T01:23:39.873" v="1140" actId="122"/>
          <ac:spMkLst>
            <pc:docMk/>
            <pc:sldMk cId="1242707024" sldId="288"/>
            <ac:spMk id="69" creationId="{5A78E205-C0A0-F226-50D9-9843BF67CAD4}"/>
          </ac:spMkLst>
        </pc:spChg>
      </pc:sldChg>
      <pc:sldChg chg="modSp add del mod ord">
        <pc:chgData name="Brendan Watson" userId="cd2fa18f-5e42-485b-b8cf-f402ee6f23f6" providerId="ADAL" clId="{0374601A-0818-074A-BCAF-372C6EE259E4}" dt="2024-10-11T01:19:36.209" v="1082" actId="2696"/>
        <pc:sldMkLst>
          <pc:docMk/>
          <pc:sldMk cId="3173038703" sldId="288"/>
        </pc:sldMkLst>
        <pc:spChg chg="mod">
          <ac:chgData name="Brendan Watson" userId="cd2fa18f-5e42-485b-b8cf-f402ee6f23f6" providerId="ADAL" clId="{0374601A-0818-074A-BCAF-372C6EE259E4}" dt="2024-10-11T00:46:15.518" v="477" actId="20577"/>
          <ac:spMkLst>
            <pc:docMk/>
            <pc:sldMk cId="3173038703" sldId="288"/>
            <ac:spMk id="69" creationId="{9F7C1D7E-4B2E-CB21-A412-16C796B5749D}"/>
          </ac:spMkLst>
        </pc:spChg>
      </pc:sldChg>
      <pc:sldMasterChg chg="setBg modSldLayout">
        <pc:chgData name="Brendan Watson" userId="cd2fa18f-5e42-485b-b8cf-f402ee6f23f6" providerId="ADAL" clId="{0374601A-0818-074A-BCAF-372C6EE259E4}" dt="2024-10-11T00:23:06.053" v="29"/>
        <pc:sldMasterMkLst>
          <pc:docMk/>
          <pc:sldMasterMk cId="0" sldId="2147483659"/>
        </pc:sldMasterMkLst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48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49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0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1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2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3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4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5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6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7"/>
          </pc:sldLayoutMkLst>
        </pc:sldLayoutChg>
        <pc:sldLayoutChg chg="setBg">
          <pc:chgData name="Brendan Watson" userId="cd2fa18f-5e42-485b-b8cf-f402ee6f23f6" providerId="ADAL" clId="{0374601A-0818-074A-BCAF-372C6EE259E4}" dt="2024-10-11T00:23:06.053" v="29"/>
          <pc:sldLayoutMkLst>
            <pc:docMk/>
            <pc:sldMasterMk cId="0" sldId="2147483659"/>
            <pc:sldLayoutMk cId="0" sldId="2147483658"/>
          </pc:sldLayoutMkLst>
        </pc:sldLayoutChg>
      </pc:sldMasterChg>
    </pc:docChg>
  </pc:docChgLst>
  <pc:docChgLst>
    <pc:chgData name="Brendan Watson" userId="S::brendan.watson@fenworks.com::cd2fa18f-5e42-485b-b8cf-f402ee6f23f6" providerId="AD" clId="Web-{8B0BEEE3-8E7C-9758-F255-BF7513A7CEF7}"/>
    <pc:docChg chg="delSld modSld">
      <pc:chgData name="Brendan Watson" userId="S::brendan.watson@fenworks.com::cd2fa18f-5e42-485b-b8cf-f402ee6f23f6" providerId="AD" clId="Web-{8B0BEEE3-8E7C-9758-F255-BF7513A7CEF7}" dt="2024-10-11T01:05:35.052" v="22"/>
      <pc:docMkLst>
        <pc:docMk/>
      </pc:docMkLst>
      <pc:sldChg chg="del">
        <pc:chgData name="Brendan Watson" userId="S::brendan.watson@fenworks.com::cd2fa18f-5e42-485b-b8cf-f402ee6f23f6" providerId="AD" clId="Web-{8B0BEEE3-8E7C-9758-F255-BF7513A7CEF7}" dt="2024-10-11T01:02:34.890" v="0"/>
        <pc:sldMkLst>
          <pc:docMk/>
          <pc:sldMk cId="0" sldId="262"/>
        </pc:sldMkLst>
      </pc:sldChg>
      <pc:sldChg chg="addSp delSp modSp">
        <pc:chgData name="Brendan Watson" userId="S::brendan.watson@fenworks.com::cd2fa18f-5e42-485b-b8cf-f402ee6f23f6" providerId="AD" clId="Web-{8B0BEEE3-8E7C-9758-F255-BF7513A7CEF7}" dt="2024-10-11T01:05:35.052" v="22"/>
        <pc:sldMkLst>
          <pc:docMk/>
          <pc:sldMk cId="0" sldId="275"/>
        </pc:sldMkLst>
        <pc:spChg chg="mod">
          <ac:chgData name="Brendan Watson" userId="S::brendan.watson@fenworks.com::cd2fa18f-5e42-485b-b8cf-f402ee6f23f6" providerId="AD" clId="Web-{8B0BEEE3-8E7C-9758-F255-BF7513A7CEF7}" dt="2024-10-11T01:03:13.469" v="4" actId="20577"/>
          <ac:spMkLst>
            <pc:docMk/>
            <pc:sldMk cId="0" sldId="275"/>
            <ac:spMk id="187" creationId="{00000000-0000-0000-0000-000000000000}"/>
          </ac:spMkLst>
        </pc:spChg>
        <pc:picChg chg="add mod">
          <ac:chgData name="Brendan Watson" userId="S::brendan.watson@fenworks.com::cd2fa18f-5e42-485b-b8cf-f402ee6f23f6" providerId="AD" clId="Web-{8B0BEEE3-8E7C-9758-F255-BF7513A7CEF7}" dt="2024-10-11T01:03:53.002" v="8" actId="1076"/>
          <ac:picMkLst>
            <pc:docMk/>
            <pc:sldMk cId="0" sldId="275"/>
            <ac:picMk id="2" creationId="{FB68C2CB-9996-DF1B-F7A3-ADAF4FECB3F8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4:34.582" v="16" actId="14100"/>
          <ac:picMkLst>
            <pc:docMk/>
            <pc:sldMk cId="0" sldId="275"/>
            <ac:picMk id="3" creationId="{68F2FA25-9362-29A6-A334-92323173F8D0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4:54.129" v="20" actId="14100"/>
          <ac:picMkLst>
            <pc:docMk/>
            <pc:sldMk cId="0" sldId="275"/>
            <ac:picMk id="4" creationId="{43F4DE82-4460-7599-1712-D221D1C33C4D}"/>
          </ac:picMkLst>
        </pc:picChg>
        <pc:picChg chg="add mod">
          <ac:chgData name="Brendan Watson" userId="S::brendan.watson@fenworks.com::cd2fa18f-5e42-485b-b8cf-f402ee6f23f6" providerId="AD" clId="Web-{8B0BEEE3-8E7C-9758-F255-BF7513A7CEF7}" dt="2024-10-11T01:05:35.052" v="22"/>
          <ac:picMkLst>
            <pc:docMk/>
            <pc:sldMk cId="0" sldId="275"/>
            <ac:picMk id="5" creationId="{AF1BB32E-0B0F-7DCE-EF64-7E9390837A8A}"/>
          </ac:picMkLst>
        </pc:picChg>
        <pc:picChg chg="del">
          <ac:chgData name="Brendan Watson" userId="S::brendan.watson@fenworks.com::cd2fa18f-5e42-485b-b8cf-f402ee6f23f6" providerId="AD" clId="Web-{8B0BEEE3-8E7C-9758-F255-BF7513A7CEF7}" dt="2024-10-11T01:03:54.065" v="9"/>
          <ac:picMkLst>
            <pc:docMk/>
            <pc:sldMk cId="0" sldId="275"/>
            <ac:picMk id="188" creationId="{00000000-0000-0000-0000-000000000000}"/>
          </ac:picMkLst>
        </pc:picChg>
        <pc:picChg chg="del mod">
          <ac:chgData name="Brendan Watson" userId="S::brendan.watson@fenworks.com::cd2fa18f-5e42-485b-b8cf-f402ee6f23f6" providerId="AD" clId="Web-{8B0BEEE3-8E7C-9758-F255-BF7513A7CEF7}" dt="2024-10-11T01:04:55.926" v="21"/>
          <ac:picMkLst>
            <pc:docMk/>
            <pc:sldMk cId="0" sldId="275"/>
            <ac:picMk id="191" creationId="{00000000-0000-0000-0000-000000000000}"/>
          </ac:picMkLst>
        </pc:picChg>
      </pc:sldChg>
    </pc:docChg>
  </pc:docChgLst>
  <pc:docChgLst>
    <pc:chgData name="Brendan Watson" userId="cd2fa18f-5e42-485b-b8cf-f402ee6f23f6" providerId="ADAL" clId="{57528E74-6778-BE43-BD3B-4D1FDEA78DEE}"/>
    <pc:docChg chg="custSel addSld delSld modSld sldOrd">
      <pc:chgData name="Brendan Watson" userId="cd2fa18f-5e42-485b-b8cf-f402ee6f23f6" providerId="ADAL" clId="{57528E74-6778-BE43-BD3B-4D1FDEA78DEE}" dt="2024-10-13T03:32:22.855" v="117" actId="12"/>
      <pc:docMkLst>
        <pc:docMk/>
      </pc:docMkLst>
      <pc:sldChg chg="addSp delSp modSp mod delAnim modAnim">
        <pc:chgData name="Brendan Watson" userId="cd2fa18f-5e42-485b-b8cf-f402ee6f23f6" providerId="ADAL" clId="{57528E74-6778-BE43-BD3B-4D1FDEA78DEE}" dt="2024-10-13T03:27:41.551" v="69" actId="1076"/>
        <pc:sldMkLst>
          <pc:docMk/>
          <pc:sldMk cId="0" sldId="257"/>
        </pc:sldMkLst>
        <pc:spChg chg="mod">
          <ac:chgData name="Brendan Watson" userId="cd2fa18f-5e42-485b-b8cf-f402ee6f23f6" providerId="ADAL" clId="{57528E74-6778-BE43-BD3B-4D1FDEA78DEE}" dt="2024-10-13T03:27:19.796" v="63" actId="207"/>
          <ac:spMkLst>
            <pc:docMk/>
            <pc:sldMk cId="0" sldId="257"/>
            <ac:spMk id="60" creationId="{00000000-0000-0000-0000-000000000000}"/>
          </ac:spMkLst>
        </pc:spChg>
        <pc:picChg chg="mod">
          <ac:chgData name="Brendan Watson" userId="cd2fa18f-5e42-485b-b8cf-f402ee6f23f6" providerId="ADAL" clId="{57528E74-6778-BE43-BD3B-4D1FDEA78DEE}" dt="2024-10-13T03:27:41.551" v="69" actId="1076"/>
          <ac:picMkLst>
            <pc:docMk/>
            <pc:sldMk cId="0" sldId="257"/>
            <ac:picMk id="2" creationId="{01CD70E9-4AAA-7936-3CE9-ABFDC7072BAB}"/>
          </ac:picMkLst>
        </pc:picChg>
        <pc:picChg chg="del">
          <ac:chgData name="Brendan Watson" userId="cd2fa18f-5e42-485b-b8cf-f402ee6f23f6" providerId="ADAL" clId="{57528E74-6778-BE43-BD3B-4D1FDEA78DEE}" dt="2024-10-13T03:27:37.069" v="67" actId="478"/>
          <ac:picMkLst>
            <pc:docMk/>
            <pc:sldMk cId="0" sldId="257"/>
            <ac:picMk id="3" creationId="{250C782E-445E-6482-0C2D-E357F91FBC65}"/>
          </ac:picMkLst>
        </pc:picChg>
        <pc:picChg chg="add mod">
          <ac:chgData name="Brendan Watson" userId="cd2fa18f-5e42-485b-b8cf-f402ee6f23f6" providerId="ADAL" clId="{57528E74-6778-BE43-BD3B-4D1FDEA78DEE}" dt="2024-10-13T03:27:41.551" v="69" actId="1076"/>
          <ac:picMkLst>
            <pc:docMk/>
            <pc:sldMk cId="0" sldId="257"/>
            <ac:picMk id="4" creationId="{DFE9AD62-1328-68E2-49A3-8A754FF64BD5}"/>
          </ac:picMkLst>
        </pc:picChg>
      </pc:sldChg>
      <pc:sldChg chg="modSp mod">
        <pc:chgData name="Brendan Watson" userId="cd2fa18f-5e42-485b-b8cf-f402ee6f23f6" providerId="ADAL" clId="{57528E74-6778-BE43-BD3B-4D1FDEA78DEE}" dt="2024-10-13T03:27:56.737" v="74" actId="20577"/>
        <pc:sldMkLst>
          <pc:docMk/>
          <pc:sldMk cId="0" sldId="258"/>
        </pc:sldMkLst>
        <pc:spChg chg="mod">
          <ac:chgData name="Brendan Watson" userId="cd2fa18f-5e42-485b-b8cf-f402ee6f23f6" providerId="ADAL" clId="{57528E74-6778-BE43-BD3B-4D1FDEA78DEE}" dt="2024-10-13T03:27:56.737" v="74" actId="20577"/>
          <ac:spMkLst>
            <pc:docMk/>
            <pc:sldMk cId="0" sldId="258"/>
            <ac:spMk id="68" creationId="{00000000-0000-0000-0000-000000000000}"/>
          </ac:spMkLst>
        </pc:spChg>
      </pc:sldChg>
      <pc:sldChg chg="addSp delSp modSp mod">
        <pc:chgData name="Brendan Watson" userId="cd2fa18f-5e42-485b-b8cf-f402ee6f23f6" providerId="ADAL" clId="{57528E74-6778-BE43-BD3B-4D1FDEA78DEE}" dt="2024-10-13T03:30:04.914" v="105" actId="478"/>
        <pc:sldMkLst>
          <pc:docMk/>
          <pc:sldMk cId="0" sldId="264"/>
        </pc:sldMkLst>
        <pc:spChg chg="mod">
          <ac:chgData name="Brendan Watson" userId="cd2fa18f-5e42-485b-b8cf-f402ee6f23f6" providerId="ADAL" clId="{57528E74-6778-BE43-BD3B-4D1FDEA78DEE}" dt="2024-10-13T03:28:28.875" v="95" actId="20577"/>
          <ac:spMkLst>
            <pc:docMk/>
            <pc:sldMk cId="0" sldId="264"/>
            <ac:spMk id="104" creationId="{00000000-0000-0000-0000-000000000000}"/>
          </ac:spMkLst>
        </pc:spChg>
        <pc:picChg chg="add del mod">
          <ac:chgData name="Brendan Watson" userId="cd2fa18f-5e42-485b-b8cf-f402ee6f23f6" providerId="ADAL" clId="{57528E74-6778-BE43-BD3B-4D1FDEA78DEE}" dt="2024-10-13T03:30:03.511" v="104" actId="167"/>
          <ac:picMkLst>
            <pc:docMk/>
            <pc:sldMk cId="0" sldId="264"/>
            <ac:picMk id="2" creationId="{CC43AEF5-4EE9-5ECD-D8CA-4B9A5B686AE6}"/>
          </ac:picMkLst>
        </pc:picChg>
        <pc:picChg chg="del">
          <ac:chgData name="Brendan Watson" userId="cd2fa18f-5e42-485b-b8cf-f402ee6f23f6" providerId="ADAL" clId="{57528E74-6778-BE43-BD3B-4D1FDEA78DEE}" dt="2024-10-13T03:30:04.914" v="105" actId="478"/>
          <ac:picMkLst>
            <pc:docMk/>
            <pc:sldMk cId="0" sldId="264"/>
            <ac:picMk id="1026" creationId="{3A016F48-B49A-7E42-9E88-8030CA0EAC92}"/>
          </ac:picMkLst>
        </pc:picChg>
      </pc:sldChg>
      <pc:sldChg chg="modSp mod">
        <pc:chgData name="Brendan Watson" userId="cd2fa18f-5e42-485b-b8cf-f402ee6f23f6" providerId="ADAL" clId="{57528E74-6778-BE43-BD3B-4D1FDEA78DEE}" dt="2024-10-13T03:32:22.855" v="117" actId="12"/>
        <pc:sldMkLst>
          <pc:docMk/>
          <pc:sldMk cId="0" sldId="268"/>
        </pc:sldMkLst>
        <pc:spChg chg="mod">
          <ac:chgData name="Brendan Watson" userId="cd2fa18f-5e42-485b-b8cf-f402ee6f23f6" providerId="ADAL" clId="{57528E74-6778-BE43-BD3B-4D1FDEA78DEE}" dt="2024-10-13T03:32:22.855" v="117" actId="12"/>
          <ac:spMkLst>
            <pc:docMk/>
            <pc:sldMk cId="0" sldId="268"/>
            <ac:spMk id="2" creationId="{B8941341-951B-A060-1288-CBD674C5AA6C}"/>
          </ac:spMkLst>
        </pc:spChg>
      </pc:sldChg>
      <pc:sldChg chg="del">
        <pc:chgData name="Brendan Watson" userId="cd2fa18f-5e42-485b-b8cf-f402ee6f23f6" providerId="ADAL" clId="{57528E74-6778-BE43-BD3B-4D1FDEA78DEE}" dt="2024-10-13T03:25:25.383" v="62" actId="2696"/>
        <pc:sldMkLst>
          <pc:docMk/>
          <pc:sldMk cId="2457468807" sldId="289"/>
        </pc:sldMkLst>
      </pc:sldChg>
      <pc:sldChg chg="modSp add mod ord">
        <pc:chgData name="Brendan Watson" userId="cd2fa18f-5e42-485b-b8cf-f402ee6f23f6" providerId="ADAL" clId="{57528E74-6778-BE43-BD3B-4D1FDEA78DEE}" dt="2024-10-13T03:28:00.447" v="79" actId="20577"/>
        <pc:sldMkLst>
          <pc:docMk/>
          <pc:sldMk cId="3273728604" sldId="290"/>
        </pc:sldMkLst>
        <pc:spChg chg="mod">
          <ac:chgData name="Brendan Watson" userId="cd2fa18f-5e42-485b-b8cf-f402ee6f23f6" providerId="ADAL" clId="{57528E74-6778-BE43-BD3B-4D1FDEA78DEE}" dt="2024-10-13T03:28:00.447" v="79" actId="20577"/>
          <ac:spMkLst>
            <pc:docMk/>
            <pc:sldMk cId="3273728604" sldId="290"/>
            <ac:spMk id="68" creationId="{A8FFD3E1-80C0-733C-5BAF-1CCEABCA1836}"/>
          </ac:spMkLst>
        </pc:spChg>
      </pc:sldChg>
    </pc:docChg>
  </pc:docChgLst>
  <pc:docChgLst>
    <pc:chgData name="Brendan Watson" userId="S::brendan.watson@fenworks.com::cd2fa18f-5e42-485b-b8cf-f402ee6f23f6" providerId="AD" clId="Web-{F71BC387-914A-F003-D631-15C3CAFDEBCB}"/>
    <pc:docChg chg="modSld">
      <pc:chgData name="Brendan Watson" userId="S::brendan.watson@fenworks.com::cd2fa18f-5e42-485b-b8cf-f402ee6f23f6" providerId="AD" clId="Web-{F71BC387-914A-F003-D631-15C3CAFDEBCB}" dt="2024-10-10T23:44:10.555" v="3" actId="1076"/>
      <pc:docMkLst>
        <pc:docMk/>
      </pc:docMkLst>
      <pc:sldChg chg="delSp modSp">
        <pc:chgData name="Brendan Watson" userId="S::brendan.watson@fenworks.com::cd2fa18f-5e42-485b-b8cf-f402ee6f23f6" providerId="AD" clId="Web-{F71BC387-914A-F003-D631-15C3CAFDEBCB}" dt="2024-10-10T23:44:06.649" v="2" actId="1076"/>
        <pc:sldMkLst>
          <pc:docMk/>
          <pc:sldMk cId="0" sldId="258"/>
        </pc:sldMkLst>
        <pc:spChg chg="mod">
          <ac:chgData name="Brendan Watson" userId="S::brendan.watson@fenworks.com::cd2fa18f-5e42-485b-b8cf-f402ee6f23f6" providerId="AD" clId="Web-{F71BC387-914A-F003-D631-15C3CAFDEBCB}" dt="2024-10-10T23:44:06.649" v="2" actId="1076"/>
          <ac:spMkLst>
            <pc:docMk/>
            <pc:sldMk cId="0" sldId="258"/>
            <ac:spMk id="68" creationId="{00000000-0000-0000-0000-000000000000}"/>
          </ac:spMkLst>
        </pc:spChg>
        <pc:picChg chg="del">
          <ac:chgData name="Brendan Watson" userId="S::brendan.watson@fenworks.com::cd2fa18f-5e42-485b-b8cf-f402ee6f23f6" providerId="AD" clId="Web-{F71BC387-914A-F003-D631-15C3CAFDEBCB}" dt="2024-10-10T23:44:03.305" v="1"/>
          <ac:picMkLst>
            <pc:docMk/>
            <pc:sldMk cId="0" sldId="258"/>
            <ac:picMk id="67" creationId="{00000000-0000-0000-0000-000000000000}"/>
          </ac:picMkLst>
        </pc:picChg>
      </pc:sldChg>
      <pc:sldChg chg="modSp">
        <pc:chgData name="Brendan Watson" userId="S::brendan.watson@fenworks.com::cd2fa18f-5e42-485b-b8cf-f402ee6f23f6" providerId="AD" clId="Web-{F71BC387-914A-F003-D631-15C3CAFDEBCB}" dt="2024-10-10T23:44:10.555" v="3" actId="1076"/>
        <pc:sldMkLst>
          <pc:docMk/>
          <pc:sldMk cId="0" sldId="260"/>
        </pc:sldMkLst>
        <pc:picChg chg="mod">
          <ac:chgData name="Brendan Watson" userId="S::brendan.watson@fenworks.com::cd2fa18f-5e42-485b-b8cf-f402ee6f23f6" providerId="AD" clId="Web-{F71BC387-914A-F003-D631-15C3CAFDEBCB}" dt="2024-10-10T23:44:10.555" v="3" actId="1076"/>
          <ac:picMkLst>
            <pc:docMk/>
            <pc:sldMk cId="0" sldId="260"/>
            <ac:picMk id="81" creationId="{00000000-0000-0000-0000-000000000000}"/>
          </ac:picMkLst>
        </pc:picChg>
      </pc:sldChg>
    </pc:docChg>
  </pc:docChgLst>
  <pc:docChgLst>
    <pc:chgData name="Jayson Efnor" userId="00e2b893-4aab-426c-8420-aae63ed788ef" providerId="ADAL" clId="{E65C4B43-1F39-4F2B-A7B5-E7968B532F54}"/>
    <pc:docChg chg="custSel delSld modSld">
      <pc:chgData name="Jayson Efnor" userId="00e2b893-4aab-426c-8420-aae63ed788ef" providerId="ADAL" clId="{E65C4B43-1F39-4F2B-A7B5-E7968B532F54}" dt="2024-10-02T20:35:09.383" v="514" actId="27636"/>
      <pc:docMkLst>
        <pc:docMk/>
      </pc:docMkLst>
      <pc:sldChg chg="modSp mod">
        <pc:chgData name="Jayson Efnor" userId="00e2b893-4aab-426c-8420-aae63ed788ef" providerId="ADAL" clId="{E65C4B43-1F39-4F2B-A7B5-E7968B532F54}" dt="2024-10-02T20:27:31.951" v="164" actId="20577"/>
        <pc:sldMkLst>
          <pc:docMk/>
          <pc:sldMk cId="0" sldId="258"/>
        </pc:sldMkLst>
        <pc:spChg chg="mod">
          <ac:chgData name="Jayson Efnor" userId="00e2b893-4aab-426c-8420-aae63ed788ef" providerId="ADAL" clId="{E65C4B43-1F39-4F2B-A7B5-E7968B532F54}" dt="2024-10-02T20:27:31.951" v="164" actId="20577"/>
          <ac:spMkLst>
            <pc:docMk/>
            <pc:sldMk cId="0" sldId="258"/>
            <ac:spMk id="68" creationId="{00000000-0000-0000-0000-000000000000}"/>
          </ac:spMkLst>
        </pc:spChg>
      </pc:sldChg>
      <pc:sldChg chg="del">
        <pc:chgData name="Jayson Efnor" userId="00e2b893-4aab-426c-8420-aae63ed788ef" providerId="ADAL" clId="{E65C4B43-1F39-4F2B-A7B5-E7968B532F54}" dt="2024-10-02T20:27:36.493" v="165" actId="2696"/>
        <pc:sldMkLst>
          <pc:docMk/>
          <pc:sldMk cId="0" sldId="259"/>
        </pc:sldMkLst>
      </pc:sldChg>
      <pc:sldChg chg="addSp delSp modSp mod">
        <pc:chgData name="Jayson Efnor" userId="00e2b893-4aab-426c-8420-aae63ed788ef" providerId="ADAL" clId="{E65C4B43-1F39-4F2B-A7B5-E7968B532F54}" dt="2024-10-02T20:28:37.021" v="196" actId="20577"/>
        <pc:sldMkLst>
          <pc:docMk/>
          <pc:sldMk cId="0" sldId="264"/>
        </pc:sldMkLst>
        <pc:spChg chg="mod">
          <ac:chgData name="Jayson Efnor" userId="00e2b893-4aab-426c-8420-aae63ed788ef" providerId="ADAL" clId="{E65C4B43-1F39-4F2B-A7B5-E7968B532F54}" dt="2024-10-02T20:28:07.310" v="177" actId="20577"/>
          <ac:spMkLst>
            <pc:docMk/>
            <pc:sldMk cId="0" sldId="264"/>
            <ac:spMk id="103" creationId="{00000000-0000-0000-0000-000000000000}"/>
          </ac:spMkLst>
        </pc:spChg>
        <pc:spChg chg="mod">
          <ac:chgData name="Jayson Efnor" userId="00e2b893-4aab-426c-8420-aae63ed788ef" providerId="ADAL" clId="{E65C4B43-1F39-4F2B-A7B5-E7968B532F54}" dt="2024-10-02T20:28:37.021" v="196" actId="20577"/>
          <ac:spMkLst>
            <pc:docMk/>
            <pc:sldMk cId="0" sldId="264"/>
            <ac:spMk id="104" creationId="{00000000-0000-0000-0000-000000000000}"/>
          </ac:spMkLst>
        </pc:spChg>
        <pc:picChg chg="del">
          <ac:chgData name="Jayson Efnor" userId="00e2b893-4aab-426c-8420-aae63ed788ef" providerId="ADAL" clId="{E65C4B43-1F39-4F2B-A7B5-E7968B532F54}" dt="2024-10-02T20:28:09.055" v="178" actId="478"/>
          <ac:picMkLst>
            <pc:docMk/>
            <pc:sldMk cId="0" sldId="264"/>
            <ac:picMk id="3" creationId="{1D16DE8A-161F-325E-222C-08254670F881}"/>
          </ac:picMkLst>
        </pc:picChg>
        <pc:picChg chg="del">
          <ac:chgData name="Jayson Efnor" userId="00e2b893-4aab-426c-8420-aae63ed788ef" providerId="ADAL" clId="{E65C4B43-1F39-4F2B-A7B5-E7968B532F54}" dt="2024-10-02T20:28:09.822" v="179" actId="478"/>
          <ac:picMkLst>
            <pc:docMk/>
            <pc:sldMk cId="0" sldId="264"/>
            <ac:picMk id="105" creationId="{00000000-0000-0000-0000-000000000000}"/>
          </ac:picMkLst>
        </pc:picChg>
        <pc:picChg chg="add mod">
          <ac:chgData name="Jayson Efnor" userId="00e2b893-4aab-426c-8420-aae63ed788ef" providerId="ADAL" clId="{E65C4B43-1F39-4F2B-A7B5-E7968B532F54}" dt="2024-10-02T20:28:19.933" v="182" actId="1076"/>
          <ac:picMkLst>
            <pc:docMk/>
            <pc:sldMk cId="0" sldId="264"/>
            <ac:picMk id="1026" creationId="{4E4CB219-C16B-140F-D8BC-DEC9CF9ECEA3}"/>
          </ac:picMkLst>
        </pc:picChg>
      </pc:sldChg>
      <pc:sldChg chg="modSp mod">
        <pc:chgData name="Jayson Efnor" userId="00e2b893-4aab-426c-8420-aae63ed788ef" providerId="ADAL" clId="{E65C4B43-1F39-4F2B-A7B5-E7968B532F54}" dt="2024-10-02T20:31:45.806" v="435" actId="20577"/>
        <pc:sldMkLst>
          <pc:docMk/>
          <pc:sldMk cId="0" sldId="268"/>
        </pc:sldMkLst>
        <pc:spChg chg="mod">
          <ac:chgData name="Jayson Efnor" userId="00e2b893-4aab-426c-8420-aae63ed788ef" providerId="ADAL" clId="{E65C4B43-1F39-4F2B-A7B5-E7968B532F54}" dt="2024-10-02T20:31:45.806" v="435" actId="20577"/>
          <ac:spMkLst>
            <pc:docMk/>
            <pc:sldMk cId="0" sldId="268"/>
            <ac:spMk id="2" creationId="{B8941341-951B-A060-1288-CBD674C5AA6C}"/>
          </ac:spMkLst>
        </pc:spChg>
      </pc:sldChg>
      <pc:sldChg chg="modSp mod">
        <pc:chgData name="Jayson Efnor" userId="00e2b893-4aab-426c-8420-aae63ed788ef" providerId="ADAL" clId="{E65C4B43-1F39-4F2B-A7B5-E7968B532F54}" dt="2024-10-02T20:32:18.578" v="455" actId="13926"/>
        <pc:sldMkLst>
          <pc:docMk/>
          <pc:sldMk cId="0" sldId="274"/>
        </pc:sldMkLst>
        <pc:spChg chg="mod">
          <ac:chgData name="Jayson Efnor" userId="00e2b893-4aab-426c-8420-aae63ed788ef" providerId="ADAL" clId="{E65C4B43-1F39-4F2B-A7B5-E7968B532F54}" dt="2024-10-02T20:32:18.578" v="455" actId="13926"/>
          <ac:spMkLst>
            <pc:docMk/>
            <pc:sldMk cId="0" sldId="274"/>
            <ac:spMk id="181" creationId="{00000000-0000-0000-0000-000000000000}"/>
          </ac:spMkLst>
        </pc:spChg>
      </pc:sldChg>
      <pc:sldChg chg="modSp mod">
        <pc:chgData name="Jayson Efnor" userId="00e2b893-4aab-426c-8420-aae63ed788ef" providerId="ADAL" clId="{E65C4B43-1F39-4F2B-A7B5-E7968B532F54}" dt="2024-10-02T20:32:48.496" v="478" actId="20577"/>
        <pc:sldMkLst>
          <pc:docMk/>
          <pc:sldMk cId="0" sldId="277"/>
        </pc:sldMkLst>
        <pc:spChg chg="mod">
          <ac:chgData name="Jayson Efnor" userId="00e2b893-4aab-426c-8420-aae63ed788ef" providerId="ADAL" clId="{E65C4B43-1F39-4F2B-A7B5-E7968B532F54}" dt="2024-10-02T20:32:48.496" v="478" actId="20577"/>
          <ac:spMkLst>
            <pc:docMk/>
            <pc:sldMk cId="0" sldId="277"/>
            <ac:spMk id="204" creationId="{00000000-0000-0000-0000-000000000000}"/>
          </ac:spMkLst>
        </pc:spChg>
      </pc:sldChg>
      <pc:sldChg chg="modSp mod">
        <pc:chgData name="Jayson Efnor" userId="00e2b893-4aab-426c-8420-aae63ed788ef" providerId="ADAL" clId="{E65C4B43-1F39-4F2B-A7B5-E7968B532F54}" dt="2024-10-02T20:32:57.551" v="498" actId="20577"/>
        <pc:sldMkLst>
          <pc:docMk/>
          <pc:sldMk cId="0" sldId="279"/>
        </pc:sldMkLst>
        <pc:spChg chg="mod">
          <ac:chgData name="Jayson Efnor" userId="00e2b893-4aab-426c-8420-aae63ed788ef" providerId="ADAL" clId="{E65C4B43-1F39-4F2B-A7B5-E7968B532F54}" dt="2024-10-02T20:32:57.551" v="498" actId="20577"/>
          <ac:spMkLst>
            <pc:docMk/>
            <pc:sldMk cId="0" sldId="279"/>
            <ac:spMk id="216" creationId="{00000000-0000-0000-0000-000000000000}"/>
          </ac:spMkLst>
        </pc:spChg>
      </pc:sldChg>
      <pc:sldChg chg="addSp delSp modSp mod">
        <pc:chgData name="Jayson Efnor" userId="00e2b893-4aab-426c-8420-aae63ed788ef" providerId="ADAL" clId="{E65C4B43-1F39-4F2B-A7B5-E7968B532F54}" dt="2024-10-02T20:34:51.217" v="510" actId="1076"/>
        <pc:sldMkLst>
          <pc:docMk/>
          <pc:sldMk cId="0" sldId="282"/>
        </pc:sldMkLst>
        <pc:picChg chg="del">
          <ac:chgData name="Jayson Efnor" userId="00e2b893-4aab-426c-8420-aae63ed788ef" providerId="ADAL" clId="{E65C4B43-1F39-4F2B-A7B5-E7968B532F54}" dt="2024-10-02T20:34:34.478" v="505" actId="478"/>
          <ac:picMkLst>
            <pc:docMk/>
            <pc:sldMk cId="0" sldId="282"/>
            <ac:picMk id="3" creationId="{0B0B03FF-1C5B-8D84-3020-5FACFA86825A}"/>
          </ac:picMkLst>
        </pc:picChg>
        <pc:picChg chg="add mod">
          <ac:chgData name="Jayson Efnor" userId="00e2b893-4aab-426c-8420-aae63ed788ef" providerId="ADAL" clId="{E65C4B43-1F39-4F2B-A7B5-E7968B532F54}" dt="2024-10-02T20:33:52.975" v="504" actId="1076"/>
          <ac:picMkLst>
            <pc:docMk/>
            <pc:sldMk cId="0" sldId="282"/>
            <ac:picMk id="4" creationId="{06B8AACF-2E1D-B780-2B3D-104EAD2D0003}"/>
          </ac:picMkLst>
        </pc:picChg>
        <pc:picChg chg="del">
          <ac:chgData name="Jayson Efnor" userId="00e2b893-4aab-426c-8420-aae63ed788ef" providerId="ADAL" clId="{E65C4B43-1F39-4F2B-A7B5-E7968B532F54}" dt="2024-10-02T20:33:29.727" v="499" actId="478"/>
          <ac:picMkLst>
            <pc:docMk/>
            <pc:sldMk cId="0" sldId="282"/>
            <ac:picMk id="5" creationId="{2CF0AE6D-2941-3D8C-3A67-CBC81E409E41}"/>
          </ac:picMkLst>
        </pc:picChg>
        <pc:picChg chg="add mod">
          <ac:chgData name="Jayson Efnor" userId="00e2b893-4aab-426c-8420-aae63ed788ef" providerId="ADAL" clId="{E65C4B43-1F39-4F2B-A7B5-E7968B532F54}" dt="2024-10-02T20:34:51.217" v="510" actId="1076"/>
          <ac:picMkLst>
            <pc:docMk/>
            <pc:sldMk cId="0" sldId="282"/>
            <ac:picMk id="7" creationId="{14EA6106-FD1E-AE99-E779-C89E20719BED}"/>
          </ac:picMkLst>
        </pc:picChg>
      </pc:sldChg>
      <pc:sldChg chg="modSp mod">
        <pc:chgData name="Jayson Efnor" userId="00e2b893-4aab-426c-8420-aae63ed788ef" providerId="ADAL" clId="{E65C4B43-1F39-4F2B-A7B5-E7968B532F54}" dt="2024-10-02T20:35:09.383" v="514" actId="27636"/>
        <pc:sldMkLst>
          <pc:docMk/>
          <pc:sldMk cId="0" sldId="283"/>
        </pc:sldMkLst>
        <pc:spChg chg="mod">
          <ac:chgData name="Jayson Efnor" userId="00e2b893-4aab-426c-8420-aae63ed788ef" providerId="ADAL" clId="{E65C4B43-1F39-4F2B-A7B5-E7968B532F54}" dt="2024-10-02T20:35:09.383" v="514" actId="27636"/>
          <ac:spMkLst>
            <pc:docMk/>
            <pc:sldMk cId="0" sldId="283"/>
            <ac:spMk id="244" creationId="{00000000-0000-0000-0000-000000000000}"/>
          </ac:spMkLst>
        </pc:spChg>
      </pc:sldChg>
    </pc:docChg>
  </pc:docChgLst>
  <pc:docChgLst>
    <pc:chgData name="Jayson Efnor" userId="00e2b893-4aab-426c-8420-aae63ed788ef" providerId="ADAL" clId="{3C590377-F293-4799-B699-4B3F3297F5B4}"/>
    <pc:docChg chg="undo custSel modSld">
      <pc:chgData name="Jayson Efnor" userId="00e2b893-4aab-426c-8420-aae63ed788ef" providerId="ADAL" clId="{3C590377-F293-4799-B699-4B3F3297F5B4}" dt="2024-10-02T19:47:11.402" v="40" actId="20577"/>
      <pc:docMkLst>
        <pc:docMk/>
      </pc:docMkLst>
      <pc:sldChg chg="modSp mod">
        <pc:chgData name="Jayson Efnor" userId="00e2b893-4aab-426c-8420-aae63ed788ef" providerId="ADAL" clId="{3C590377-F293-4799-B699-4B3F3297F5B4}" dt="2024-10-02T15:25:44.992" v="6" actId="20577"/>
        <pc:sldMkLst>
          <pc:docMk/>
          <pc:sldMk cId="0" sldId="257"/>
        </pc:sldMkLst>
        <pc:spChg chg="mod">
          <ac:chgData name="Jayson Efnor" userId="00e2b893-4aab-426c-8420-aae63ed788ef" providerId="ADAL" clId="{3C590377-F293-4799-B699-4B3F3297F5B4}" dt="2024-10-02T15:25:44.992" v="6" actId="20577"/>
          <ac:spMkLst>
            <pc:docMk/>
            <pc:sldMk cId="0" sldId="257"/>
            <ac:spMk id="59" creationId="{00000000-0000-0000-0000-000000000000}"/>
          </ac:spMkLst>
        </pc:spChg>
      </pc:sldChg>
      <pc:sldChg chg="addSp delSp modSp mod">
        <pc:chgData name="Jayson Efnor" userId="00e2b893-4aab-426c-8420-aae63ed788ef" providerId="ADAL" clId="{3C590377-F293-4799-B699-4B3F3297F5B4}" dt="2024-10-02T16:34:42.004" v="32" actId="1076"/>
        <pc:sldMkLst>
          <pc:docMk/>
          <pc:sldMk cId="0" sldId="264"/>
        </pc:sldMkLst>
        <pc:spChg chg="mod">
          <ac:chgData name="Jayson Efnor" userId="00e2b893-4aab-426c-8420-aae63ed788ef" providerId="ADAL" clId="{3C590377-F293-4799-B699-4B3F3297F5B4}" dt="2024-10-02T15:48:27.762" v="13" actId="20577"/>
          <ac:spMkLst>
            <pc:docMk/>
            <pc:sldMk cId="0" sldId="264"/>
            <ac:spMk id="104" creationId="{00000000-0000-0000-0000-000000000000}"/>
          </ac:spMkLst>
        </pc:spChg>
        <pc:picChg chg="add mod">
          <ac:chgData name="Jayson Efnor" userId="00e2b893-4aab-426c-8420-aae63ed788ef" providerId="ADAL" clId="{3C590377-F293-4799-B699-4B3F3297F5B4}" dt="2024-10-02T16:34:42.004" v="32" actId="1076"/>
          <ac:picMkLst>
            <pc:docMk/>
            <pc:sldMk cId="0" sldId="264"/>
            <ac:picMk id="3" creationId="{1D16DE8A-161F-325E-222C-08254670F881}"/>
          </ac:picMkLst>
        </pc:picChg>
        <pc:picChg chg="add del">
          <ac:chgData name="Jayson Efnor" userId="00e2b893-4aab-426c-8420-aae63ed788ef" providerId="ADAL" clId="{3C590377-F293-4799-B699-4B3F3297F5B4}" dt="2024-10-02T16:34:04.083" v="30" actId="478"/>
          <ac:picMkLst>
            <pc:docMk/>
            <pc:sldMk cId="0" sldId="264"/>
            <ac:picMk id="105" creationId="{00000000-0000-0000-0000-000000000000}"/>
          </ac:picMkLst>
        </pc:picChg>
      </pc:sldChg>
      <pc:sldChg chg="modSp mod">
        <pc:chgData name="Jayson Efnor" userId="00e2b893-4aab-426c-8420-aae63ed788ef" providerId="ADAL" clId="{3C590377-F293-4799-B699-4B3F3297F5B4}" dt="2024-10-02T15:53:42.450" v="23" actId="20577"/>
        <pc:sldMkLst>
          <pc:docMk/>
          <pc:sldMk cId="0" sldId="268"/>
        </pc:sldMkLst>
        <pc:spChg chg="mod">
          <ac:chgData name="Jayson Efnor" userId="00e2b893-4aab-426c-8420-aae63ed788ef" providerId="ADAL" clId="{3C590377-F293-4799-B699-4B3F3297F5B4}" dt="2024-10-02T15:53:42.450" v="23" actId="20577"/>
          <ac:spMkLst>
            <pc:docMk/>
            <pc:sldMk cId="0" sldId="268"/>
            <ac:spMk id="2" creationId="{B8941341-951B-A060-1288-CBD674C5AA6C}"/>
          </ac:spMkLst>
        </pc:spChg>
      </pc:sldChg>
      <pc:sldChg chg="modSp mod">
        <pc:chgData name="Jayson Efnor" userId="00e2b893-4aab-426c-8420-aae63ed788ef" providerId="ADAL" clId="{3C590377-F293-4799-B699-4B3F3297F5B4}" dt="2024-10-02T19:47:11.402" v="40" actId="20577"/>
        <pc:sldMkLst>
          <pc:docMk/>
          <pc:sldMk cId="0" sldId="277"/>
        </pc:sldMkLst>
        <pc:spChg chg="mod">
          <ac:chgData name="Jayson Efnor" userId="00e2b893-4aab-426c-8420-aae63ed788ef" providerId="ADAL" clId="{3C590377-F293-4799-B699-4B3F3297F5B4}" dt="2024-10-02T19:47:11.402" v="40" actId="20577"/>
          <ac:spMkLst>
            <pc:docMk/>
            <pc:sldMk cId="0" sldId="277"/>
            <ac:spMk id="204" creationId="{00000000-0000-0000-0000-000000000000}"/>
          </ac:spMkLst>
        </pc:spChg>
      </pc:sldChg>
    </pc:docChg>
  </pc:docChgLst>
  <pc:docChgLst>
    <pc:chgData name="Brendan Watson" userId="cd2fa18f-5e42-485b-b8cf-f402ee6f23f6" providerId="ADAL" clId="{4F0ACF0F-692A-DC47-80E0-2590D8CDA423}"/>
    <pc:docChg chg="undo custSel addSld delSld modSld sldOrd">
      <pc:chgData name="Brendan Watson" userId="cd2fa18f-5e42-485b-b8cf-f402ee6f23f6" providerId="ADAL" clId="{4F0ACF0F-692A-DC47-80E0-2590D8CDA423}" dt="2024-10-13T04:13:49.560" v="801" actId="20577"/>
      <pc:docMkLst>
        <pc:docMk/>
      </pc:docMkLst>
      <pc:sldChg chg="addSp delSp modSp mod delAnim modAnim">
        <pc:chgData name="Brendan Watson" userId="cd2fa18f-5e42-485b-b8cf-f402ee6f23f6" providerId="ADAL" clId="{4F0ACF0F-692A-DC47-80E0-2590D8CDA423}" dt="2024-10-13T03:35:58.641" v="6" actId="207"/>
        <pc:sldMkLst>
          <pc:docMk/>
          <pc:sldMk cId="0" sldId="257"/>
        </pc:sldMkLst>
        <pc:spChg chg="mod">
          <ac:chgData name="Brendan Watson" userId="cd2fa18f-5e42-485b-b8cf-f402ee6f23f6" providerId="ADAL" clId="{4F0ACF0F-692A-DC47-80E0-2590D8CDA423}" dt="2024-10-13T03:35:58.641" v="6" actId="207"/>
          <ac:spMkLst>
            <pc:docMk/>
            <pc:sldMk cId="0" sldId="257"/>
            <ac:spMk id="60" creationId="{00000000-0000-0000-0000-000000000000}"/>
          </ac:spMkLst>
        </pc:spChg>
        <pc:picChg chg="mod">
          <ac:chgData name="Brendan Watson" userId="cd2fa18f-5e42-485b-b8cf-f402ee6f23f6" providerId="ADAL" clId="{4F0ACF0F-692A-DC47-80E0-2590D8CDA423}" dt="2024-10-13T03:35:32.507" v="5" actId="1076"/>
          <ac:picMkLst>
            <pc:docMk/>
            <pc:sldMk cId="0" sldId="257"/>
            <ac:picMk id="2" creationId="{01CD70E9-4AAA-7936-3CE9-ABFDC7072BAB}"/>
          </ac:picMkLst>
        </pc:picChg>
        <pc:picChg chg="add mod">
          <ac:chgData name="Brendan Watson" userId="cd2fa18f-5e42-485b-b8cf-f402ee6f23f6" providerId="ADAL" clId="{4F0ACF0F-692A-DC47-80E0-2590D8CDA423}" dt="2024-10-13T03:35:32.507" v="5" actId="1076"/>
          <ac:picMkLst>
            <pc:docMk/>
            <pc:sldMk cId="0" sldId="257"/>
            <ac:picMk id="3" creationId="{E2A3882F-4B02-7380-F6EB-460FA51B4B17}"/>
          </ac:picMkLst>
        </pc:picChg>
        <pc:picChg chg="del">
          <ac:chgData name="Brendan Watson" userId="cd2fa18f-5e42-485b-b8cf-f402ee6f23f6" providerId="ADAL" clId="{4F0ACF0F-692A-DC47-80E0-2590D8CDA423}" dt="2024-10-13T03:35:26.692" v="3" actId="478"/>
          <ac:picMkLst>
            <pc:docMk/>
            <pc:sldMk cId="0" sldId="257"/>
            <ac:picMk id="4" creationId="{DFE9AD62-1328-68E2-49A3-8A754FF64BD5}"/>
          </ac:picMkLst>
        </pc:picChg>
      </pc:sldChg>
      <pc:sldChg chg="modSp mod">
        <pc:chgData name="Brendan Watson" userId="cd2fa18f-5e42-485b-b8cf-f402ee6f23f6" providerId="ADAL" clId="{4F0ACF0F-692A-DC47-80E0-2590D8CDA423}" dt="2024-10-13T04:02:32.676" v="720" actId="20577"/>
        <pc:sldMkLst>
          <pc:docMk/>
          <pc:sldMk cId="0" sldId="258"/>
        </pc:sldMkLst>
        <pc:spChg chg="mod">
          <ac:chgData name="Brendan Watson" userId="cd2fa18f-5e42-485b-b8cf-f402ee6f23f6" providerId="ADAL" clId="{4F0ACF0F-692A-DC47-80E0-2590D8CDA423}" dt="2024-10-13T04:02:32.676" v="720" actId="20577"/>
          <ac:spMkLst>
            <pc:docMk/>
            <pc:sldMk cId="0" sldId="258"/>
            <ac:spMk id="68" creationId="{00000000-0000-0000-0000-000000000000}"/>
          </ac:spMkLst>
        </pc:spChg>
      </pc:sldChg>
      <pc:sldChg chg="addSp delSp modSp mod">
        <pc:chgData name="Brendan Watson" userId="cd2fa18f-5e42-485b-b8cf-f402ee6f23f6" providerId="ADAL" clId="{4F0ACF0F-692A-DC47-80E0-2590D8CDA423}" dt="2024-10-13T04:13:49.560" v="801" actId="20577"/>
        <pc:sldMkLst>
          <pc:docMk/>
          <pc:sldMk cId="0" sldId="264"/>
        </pc:sldMkLst>
        <pc:spChg chg="add mod">
          <ac:chgData name="Brendan Watson" userId="cd2fa18f-5e42-485b-b8cf-f402ee6f23f6" providerId="ADAL" clId="{4F0ACF0F-692A-DC47-80E0-2590D8CDA423}" dt="2024-10-13T03:59:35.626" v="667" actId="2085"/>
          <ac:spMkLst>
            <pc:docMk/>
            <pc:sldMk cId="0" sldId="264"/>
            <ac:spMk id="3" creationId="{173F54D5-58BF-EEDF-9BBC-059E85468B83}"/>
          </ac:spMkLst>
        </pc:spChg>
        <pc:spChg chg="add mod">
          <ac:chgData name="Brendan Watson" userId="cd2fa18f-5e42-485b-b8cf-f402ee6f23f6" providerId="ADAL" clId="{4F0ACF0F-692A-DC47-80E0-2590D8CDA423}" dt="2024-10-13T04:08:30.478" v="725"/>
          <ac:spMkLst>
            <pc:docMk/>
            <pc:sldMk cId="0" sldId="264"/>
            <ac:spMk id="4" creationId="{EDB22735-09E9-B1BC-4E17-F84A1B7FF47E}"/>
          </ac:spMkLst>
        </pc:spChg>
        <pc:spChg chg="mod">
          <ac:chgData name="Brendan Watson" userId="cd2fa18f-5e42-485b-b8cf-f402ee6f23f6" providerId="ADAL" clId="{4F0ACF0F-692A-DC47-80E0-2590D8CDA423}" dt="2024-10-13T04:13:49.560" v="801" actId="20577"/>
          <ac:spMkLst>
            <pc:docMk/>
            <pc:sldMk cId="0" sldId="264"/>
            <ac:spMk id="103" creationId="{00000000-0000-0000-0000-000000000000}"/>
          </ac:spMkLst>
        </pc:spChg>
        <pc:spChg chg="mod">
          <ac:chgData name="Brendan Watson" userId="cd2fa18f-5e42-485b-b8cf-f402ee6f23f6" providerId="ADAL" clId="{4F0ACF0F-692A-DC47-80E0-2590D8CDA423}" dt="2024-10-13T04:07:23.343" v="724"/>
          <ac:spMkLst>
            <pc:docMk/>
            <pc:sldMk cId="0" sldId="264"/>
            <ac:spMk id="104" creationId="{00000000-0000-0000-0000-000000000000}"/>
          </ac:spMkLst>
        </pc:spChg>
        <pc:picChg chg="add mod">
          <ac:chgData name="Brendan Watson" userId="cd2fa18f-5e42-485b-b8cf-f402ee6f23f6" providerId="ADAL" clId="{4F0ACF0F-692A-DC47-80E0-2590D8CDA423}" dt="2024-10-13T04:08:30.478" v="725"/>
          <ac:picMkLst>
            <pc:docMk/>
            <pc:sldMk cId="0" sldId="264"/>
            <ac:picMk id="2" creationId="{BF4421A6-BF6A-BC64-2B6E-03D7E4620BEE}"/>
          </ac:picMkLst>
        </pc:picChg>
        <pc:picChg chg="del">
          <ac:chgData name="Brendan Watson" userId="cd2fa18f-5e42-485b-b8cf-f402ee6f23f6" providerId="ADAL" clId="{4F0ACF0F-692A-DC47-80E0-2590D8CDA423}" dt="2024-10-13T03:40:52.920" v="393" actId="478"/>
          <ac:picMkLst>
            <pc:docMk/>
            <pc:sldMk cId="0" sldId="264"/>
            <ac:picMk id="2" creationId="{CC43AEF5-4EE9-5ECD-D8CA-4B9A5B686AE6}"/>
          </ac:picMkLst>
        </pc:picChg>
        <pc:picChg chg="add mod">
          <ac:chgData name="Brendan Watson" userId="cd2fa18f-5e42-485b-b8cf-f402ee6f23f6" providerId="ADAL" clId="{4F0ACF0F-692A-DC47-80E0-2590D8CDA423}" dt="2024-10-13T04:08:30.478" v="725"/>
          <ac:picMkLst>
            <pc:docMk/>
            <pc:sldMk cId="0" sldId="264"/>
            <ac:picMk id="5" creationId="{1AC73398-5245-BB2B-7939-014D25C57E9C}"/>
          </ac:picMkLst>
        </pc:picChg>
        <pc:picChg chg="add mod">
          <ac:chgData name="Brendan Watson" userId="cd2fa18f-5e42-485b-b8cf-f402ee6f23f6" providerId="ADAL" clId="{4F0ACF0F-692A-DC47-80E0-2590D8CDA423}" dt="2024-10-13T03:58:56.902" v="662" actId="14100"/>
          <ac:picMkLst>
            <pc:docMk/>
            <pc:sldMk cId="0" sldId="264"/>
            <ac:picMk id="1026" creationId="{B062734D-CED4-2AA7-5963-5E0DC2E4D569}"/>
          </ac:picMkLst>
        </pc:picChg>
        <pc:picChg chg="add mod">
          <ac:chgData name="Brendan Watson" userId="cd2fa18f-5e42-485b-b8cf-f402ee6f23f6" providerId="ADAL" clId="{4F0ACF0F-692A-DC47-80E0-2590D8CDA423}" dt="2024-10-13T03:59:42.030" v="669" actId="1076"/>
          <ac:picMkLst>
            <pc:docMk/>
            <pc:sldMk cId="0" sldId="264"/>
            <ac:picMk id="1028" creationId="{F6DB53BC-7FC1-EAA6-9D70-0D8E2942AD58}"/>
          </ac:picMkLst>
        </pc:picChg>
      </pc:sldChg>
      <pc:sldChg chg="delSp modSp mod">
        <pc:chgData name="Brendan Watson" userId="cd2fa18f-5e42-485b-b8cf-f402ee6f23f6" providerId="ADAL" clId="{4F0ACF0F-692A-DC47-80E0-2590D8CDA423}" dt="2024-10-13T04:13:11.930" v="792" actId="1076"/>
        <pc:sldMkLst>
          <pc:docMk/>
          <pc:sldMk cId="0" sldId="267"/>
        </pc:sldMkLst>
        <pc:spChg chg="mod">
          <ac:chgData name="Brendan Watson" userId="cd2fa18f-5e42-485b-b8cf-f402ee6f23f6" providerId="ADAL" clId="{4F0ACF0F-692A-DC47-80E0-2590D8CDA423}" dt="2024-10-13T04:12:57.357" v="751" actId="14100"/>
          <ac:spMkLst>
            <pc:docMk/>
            <pc:sldMk cId="0" sldId="267"/>
            <ac:spMk id="5" creationId="{6CFF743A-62F4-37CD-14EE-964DB6B1E39C}"/>
          </ac:spMkLst>
        </pc:spChg>
        <pc:spChg chg="mod">
          <ac:chgData name="Brendan Watson" userId="cd2fa18f-5e42-485b-b8cf-f402ee6f23f6" providerId="ADAL" clId="{4F0ACF0F-692A-DC47-80E0-2590D8CDA423}" dt="2024-10-13T04:13:11.930" v="792" actId="1076"/>
          <ac:spMkLst>
            <pc:docMk/>
            <pc:sldMk cId="0" sldId="267"/>
            <ac:spMk id="6" creationId="{15514A9F-6CB2-890C-5894-1B1A76DFE395}"/>
          </ac:spMkLst>
        </pc:spChg>
        <pc:spChg chg="mod">
          <ac:chgData name="Brendan Watson" userId="cd2fa18f-5e42-485b-b8cf-f402ee6f23f6" providerId="ADAL" clId="{4F0ACF0F-692A-DC47-80E0-2590D8CDA423}" dt="2024-10-13T04:13:07.730" v="791" actId="20577"/>
          <ac:spMkLst>
            <pc:docMk/>
            <pc:sldMk cId="0" sldId="267"/>
            <ac:spMk id="7" creationId="{A5ADA07C-B703-9390-D01D-7AF8812F7184}"/>
          </ac:spMkLst>
        </pc:spChg>
        <pc:spChg chg="mod">
          <ac:chgData name="Brendan Watson" userId="cd2fa18f-5e42-485b-b8cf-f402ee6f23f6" providerId="ADAL" clId="{4F0ACF0F-692A-DC47-80E0-2590D8CDA423}" dt="2024-10-13T04:13:01.495" v="758" actId="20577"/>
          <ac:spMkLst>
            <pc:docMk/>
            <pc:sldMk cId="0" sldId="267"/>
            <ac:spMk id="8" creationId="{1DFFA61F-AC73-7DB0-1856-1EF2FA71C31E}"/>
          </ac:spMkLst>
        </pc:spChg>
        <pc:spChg chg="del">
          <ac:chgData name="Brendan Watson" userId="cd2fa18f-5e42-485b-b8cf-f402ee6f23f6" providerId="ADAL" clId="{4F0ACF0F-692A-DC47-80E0-2590D8CDA423}" dt="2024-10-13T04:12:49.211" v="727" actId="478"/>
          <ac:spMkLst>
            <pc:docMk/>
            <pc:sldMk cId="0" sldId="267"/>
            <ac:spMk id="9" creationId="{8CD5719F-5014-810D-D656-8C5E98FB0B9F}"/>
          </ac:spMkLst>
        </pc:spChg>
        <pc:spChg chg="del">
          <ac:chgData name="Brendan Watson" userId="cd2fa18f-5e42-485b-b8cf-f402ee6f23f6" providerId="ADAL" clId="{4F0ACF0F-692A-DC47-80E0-2590D8CDA423}" dt="2024-10-13T04:12:49.211" v="727" actId="478"/>
          <ac:spMkLst>
            <pc:docMk/>
            <pc:sldMk cId="0" sldId="267"/>
            <ac:spMk id="10" creationId="{531B1239-569F-C4AF-47EC-2F24FA0C6367}"/>
          </ac:spMkLst>
        </pc:spChg>
        <pc:spChg chg="del">
          <ac:chgData name="Brendan Watson" userId="cd2fa18f-5e42-485b-b8cf-f402ee6f23f6" providerId="ADAL" clId="{4F0ACF0F-692A-DC47-80E0-2590D8CDA423}" dt="2024-10-13T04:12:49.211" v="727" actId="478"/>
          <ac:spMkLst>
            <pc:docMk/>
            <pc:sldMk cId="0" sldId="267"/>
            <ac:spMk id="11" creationId="{583745CF-8461-999E-C219-D715DDBCC61F}"/>
          </ac:spMkLst>
        </pc:spChg>
        <pc:spChg chg="mod">
          <ac:chgData name="Brendan Watson" userId="cd2fa18f-5e42-485b-b8cf-f402ee6f23f6" providerId="ADAL" clId="{4F0ACF0F-692A-DC47-80E0-2590D8CDA423}" dt="2024-10-13T03:39:21.855" v="320" actId="20577"/>
          <ac:spMkLst>
            <pc:docMk/>
            <pc:sldMk cId="0" sldId="267"/>
            <ac:spMk id="124" creationId="{00000000-0000-0000-0000-000000000000}"/>
          </ac:spMkLst>
        </pc:spChg>
        <pc:picChg chg="mod">
          <ac:chgData name="Brendan Watson" userId="cd2fa18f-5e42-485b-b8cf-f402ee6f23f6" providerId="ADAL" clId="{4F0ACF0F-692A-DC47-80E0-2590D8CDA423}" dt="2024-10-13T04:12:59.482" v="753" actId="1076"/>
          <ac:picMkLst>
            <pc:docMk/>
            <pc:sldMk cId="0" sldId="267"/>
            <ac:picMk id="3" creationId="{5BC9BC02-DBCC-D521-F257-97845C09B5F8}"/>
          </ac:picMkLst>
        </pc:picChg>
      </pc:sldChg>
      <pc:sldChg chg="modSp mod">
        <pc:chgData name="Brendan Watson" userId="cd2fa18f-5e42-485b-b8cf-f402ee6f23f6" providerId="ADAL" clId="{4F0ACF0F-692A-DC47-80E0-2590D8CDA423}" dt="2024-10-13T04:00:35.180" v="679" actId="12"/>
        <pc:sldMkLst>
          <pc:docMk/>
          <pc:sldMk cId="0" sldId="268"/>
        </pc:sldMkLst>
        <pc:spChg chg="mod">
          <ac:chgData name="Brendan Watson" userId="cd2fa18f-5e42-485b-b8cf-f402ee6f23f6" providerId="ADAL" clId="{4F0ACF0F-692A-DC47-80E0-2590D8CDA423}" dt="2024-10-13T04:00:35.180" v="679" actId="12"/>
          <ac:spMkLst>
            <pc:docMk/>
            <pc:sldMk cId="0" sldId="268"/>
            <ac:spMk id="2" creationId="{B8941341-951B-A060-1288-CBD674C5AA6C}"/>
          </ac:spMkLst>
        </pc:spChg>
      </pc:sldChg>
      <pc:sldChg chg="modSp mod">
        <pc:chgData name="Brendan Watson" userId="cd2fa18f-5e42-485b-b8cf-f402ee6f23f6" providerId="ADAL" clId="{4F0ACF0F-692A-DC47-80E0-2590D8CDA423}" dt="2024-10-13T03:42:30.023" v="444" actId="20577"/>
        <pc:sldMkLst>
          <pc:docMk/>
          <pc:sldMk cId="0" sldId="274"/>
        </pc:sldMkLst>
        <pc:spChg chg="mod">
          <ac:chgData name="Brendan Watson" userId="cd2fa18f-5e42-485b-b8cf-f402ee6f23f6" providerId="ADAL" clId="{4F0ACF0F-692A-DC47-80E0-2590D8CDA423}" dt="2024-10-13T03:42:30.023" v="444" actId="20577"/>
          <ac:spMkLst>
            <pc:docMk/>
            <pc:sldMk cId="0" sldId="274"/>
            <ac:spMk id="181" creationId="{00000000-0000-0000-0000-000000000000}"/>
          </ac:spMkLst>
        </pc:spChg>
      </pc:sldChg>
      <pc:sldChg chg="modSp mod">
        <pc:chgData name="Brendan Watson" userId="cd2fa18f-5e42-485b-b8cf-f402ee6f23f6" providerId="ADAL" clId="{4F0ACF0F-692A-DC47-80E0-2590D8CDA423}" dt="2024-10-13T04:01:15.268" v="719" actId="20577"/>
        <pc:sldMkLst>
          <pc:docMk/>
          <pc:sldMk cId="0" sldId="277"/>
        </pc:sldMkLst>
        <pc:spChg chg="mod">
          <ac:chgData name="Brendan Watson" userId="cd2fa18f-5e42-485b-b8cf-f402ee6f23f6" providerId="ADAL" clId="{4F0ACF0F-692A-DC47-80E0-2590D8CDA423}" dt="2024-10-13T04:01:15.268" v="719" actId="20577"/>
          <ac:spMkLst>
            <pc:docMk/>
            <pc:sldMk cId="0" sldId="277"/>
            <ac:spMk id="204" creationId="{00000000-0000-0000-0000-000000000000}"/>
          </ac:spMkLst>
        </pc:spChg>
      </pc:sldChg>
      <pc:sldChg chg="addSp modSp mod">
        <pc:chgData name="Brendan Watson" userId="cd2fa18f-5e42-485b-b8cf-f402ee6f23f6" providerId="ADAL" clId="{4F0ACF0F-692A-DC47-80E0-2590D8CDA423}" dt="2024-10-13T03:45:31.713" v="482" actId="1076"/>
        <pc:sldMkLst>
          <pc:docMk/>
          <pc:sldMk cId="0" sldId="282"/>
        </pc:sldMkLst>
        <pc:spChg chg="add mod">
          <ac:chgData name="Brendan Watson" userId="cd2fa18f-5e42-485b-b8cf-f402ee6f23f6" providerId="ADAL" clId="{4F0ACF0F-692A-DC47-80E0-2590D8CDA423}" dt="2024-10-13T03:44:56.606" v="480" actId="20577"/>
          <ac:spMkLst>
            <pc:docMk/>
            <pc:sldMk cId="0" sldId="282"/>
            <ac:spMk id="2" creationId="{0D51EC20-DB5F-50E0-2488-F69AD2CA0FF4}"/>
          </ac:spMkLst>
        </pc:spChg>
        <pc:spChg chg="mod">
          <ac:chgData name="Brendan Watson" userId="cd2fa18f-5e42-485b-b8cf-f402ee6f23f6" providerId="ADAL" clId="{4F0ACF0F-692A-DC47-80E0-2590D8CDA423}" dt="2024-10-13T03:45:01.863" v="481" actId="1076"/>
          <ac:spMkLst>
            <pc:docMk/>
            <pc:sldMk cId="0" sldId="282"/>
            <ac:spMk id="233" creationId="{00000000-0000-0000-0000-000000000000}"/>
          </ac:spMkLst>
        </pc:spChg>
        <pc:spChg chg="mod">
          <ac:chgData name="Brendan Watson" userId="cd2fa18f-5e42-485b-b8cf-f402ee6f23f6" providerId="ADAL" clId="{4F0ACF0F-692A-DC47-80E0-2590D8CDA423}" dt="2024-10-13T03:45:31.713" v="482" actId="1076"/>
          <ac:spMkLst>
            <pc:docMk/>
            <pc:sldMk cId="0" sldId="282"/>
            <ac:spMk id="238" creationId="{00000000-0000-0000-0000-000000000000}"/>
          </ac:spMkLst>
        </pc:spChg>
        <pc:picChg chg="mod">
          <ac:chgData name="Brendan Watson" userId="cd2fa18f-5e42-485b-b8cf-f402ee6f23f6" providerId="ADAL" clId="{4F0ACF0F-692A-DC47-80E0-2590D8CDA423}" dt="2024-10-13T03:44:46.275" v="473" actId="1076"/>
          <ac:picMkLst>
            <pc:docMk/>
            <pc:sldMk cId="0" sldId="282"/>
            <ac:picMk id="4" creationId="{06B8AACF-2E1D-B780-2B3D-104EAD2D0003}"/>
          </ac:picMkLst>
        </pc:picChg>
      </pc:sldChg>
      <pc:sldChg chg="del">
        <pc:chgData name="Brendan Watson" userId="cd2fa18f-5e42-485b-b8cf-f402ee6f23f6" providerId="ADAL" clId="{4F0ACF0F-692A-DC47-80E0-2590D8CDA423}" dt="2024-10-13T03:44:00.105" v="470" actId="2696"/>
        <pc:sldMkLst>
          <pc:docMk/>
          <pc:sldMk cId="3273728604" sldId="290"/>
        </pc:sldMkLst>
      </pc:sldChg>
      <pc:sldChg chg="modSp add mod">
        <pc:chgData name="Brendan Watson" userId="cd2fa18f-5e42-485b-b8cf-f402ee6f23f6" providerId="ADAL" clId="{4F0ACF0F-692A-DC47-80E0-2590D8CDA423}" dt="2024-10-13T03:58:31.529" v="659" actId="20577"/>
        <pc:sldMkLst>
          <pc:docMk/>
          <pc:sldMk cId="4185100792" sldId="291"/>
        </pc:sldMkLst>
        <pc:spChg chg="mod">
          <ac:chgData name="Brendan Watson" userId="cd2fa18f-5e42-485b-b8cf-f402ee6f23f6" providerId="ADAL" clId="{4F0ACF0F-692A-DC47-80E0-2590D8CDA423}" dt="2024-10-13T03:58:31.529" v="659" actId="20577"/>
          <ac:spMkLst>
            <pc:docMk/>
            <pc:sldMk cId="4185100792" sldId="291"/>
            <ac:spMk id="68" creationId="{FAB0DCC3-C432-B00D-FE30-D0ECD83CE459}"/>
          </ac:spMkLst>
        </pc:spChg>
        <pc:spChg chg="mod">
          <ac:chgData name="Brendan Watson" userId="cd2fa18f-5e42-485b-b8cf-f402ee6f23f6" providerId="ADAL" clId="{4F0ACF0F-692A-DC47-80E0-2590D8CDA423}" dt="2024-10-13T03:37:42.431" v="148" actId="20577"/>
          <ac:spMkLst>
            <pc:docMk/>
            <pc:sldMk cId="4185100792" sldId="291"/>
            <ac:spMk id="69" creationId="{E04F3108-0833-A90A-0CAE-8BE5FD6E845A}"/>
          </ac:spMkLst>
        </pc:spChg>
      </pc:sldChg>
      <pc:sldChg chg="addSp delSp modSp add mod">
        <pc:chgData name="Brendan Watson" userId="cd2fa18f-5e42-485b-b8cf-f402ee6f23f6" providerId="ADAL" clId="{4F0ACF0F-692A-DC47-80E0-2590D8CDA423}" dt="2024-10-13T03:55:05.058" v="554" actId="1076"/>
        <pc:sldMkLst>
          <pc:docMk/>
          <pc:sldMk cId="2521602902" sldId="292"/>
        </pc:sldMkLst>
        <pc:spChg chg="add mod">
          <ac:chgData name="Brendan Watson" userId="cd2fa18f-5e42-485b-b8cf-f402ee6f23f6" providerId="ADAL" clId="{4F0ACF0F-692A-DC47-80E0-2590D8CDA423}" dt="2024-10-13T03:55:05.058" v="554" actId="1076"/>
          <ac:spMkLst>
            <pc:docMk/>
            <pc:sldMk cId="2521602902" sldId="292"/>
            <ac:spMk id="2" creationId="{B7C7E7E7-9278-1053-750B-B4483B47D5C8}"/>
          </ac:spMkLst>
        </pc:spChg>
        <pc:spChg chg="del mod">
          <ac:chgData name="Brendan Watson" userId="cd2fa18f-5e42-485b-b8cf-f402ee6f23f6" providerId="ADAL" clId="{4F0ACF0F-692A-DC47-80E0-2590D8CDA423}" dt="2024-10-13T03:53:40.497" v="548" actId="478"/>
          <ac:spMkLst>
            <pc:docMk/>
            <pc:sldMk cId="2521602902" sldId="292"/>
            <ac:spMk id="4" creationId="{FDD55025-B821-48B8-BFE6-E2E7BA68A744}"/>
          </ac:spMkLst>
        </pc:spChg>
        <pc:spChg chg="del mod">
          <ac:chgData name="Brendan Watson" userId="cd2fa18f-5e42-485b-b8cf-f402ee6f23f6" providerId="ADAL" clId="{4F0ACF0F-692A-DC47-80E0-2590D8CDA423}" dt="2024-10-13T03:53:40.497" v="548" actId="478"/>
          <ac:spMkLst>
            <pc:docMk/>
            <pc:sldMk cId="2521602902" sldId="292"/>
            <ac:spMk id="5" creationId="{432F6FA6-F79F-FC51-568D-6F17B89D6DB7}"/>
          </ac:spMkLst>
        </pc:spChg>
        <pc:spChg chg="del">
          <ac:chgData name="Brendan Watson" userId="cd2fa18f-5e42-485b-b8cf-f402ee6f23f6" providerId="ADAL" clId="{4F0ACF0F-692A-DC47-80E0-2590D8CDA423}" dt="2024-10-13T03:53:40.497" v="548" actId="478"/>
          <ac:spMkLst>
            <pc:docMk/>
            <pc:sldMk cId="2521602902" sldId="292"/>
            <ac:spMk id="6" creationId="{233BC44D-B37C-B054-CFC6-59F47E7F6327}"/>
          </ac:spMkLst>
        </pc:spChg>
        <pc:spChg chg="del mod">
          <ac:chgData name="Brendan Watson" userId="cd2fa18f-5e42-485b-b8cf-f402ee6f23f6" providerId="ADAL" clId="{4F0ACF0F-692A-DC47-80E0-2590D8CDA423}" dt="2024-10-13T03:53:43.324" v="549" actId="478"/>
          <ac:spMkLst>
            <pc:docMk/>
            <pc:sldMk cId="2521602902" sldId="292"/>
            <ac:spMk id="7" creationId="{03016174-6073-A60E-51D7-49F17D89B890}"/>
          </ac:spMkLst>
        </pc:spChg>
        <pc:spChg chg="del">
          <ac:chgData name="Brendan Watson" userId="cd2fa18f-5e42-485b-b8cf-f402ee6f23f6" providerId="ADAL" clId="{4F0ACF0F-692A-DC47-80E0-2590D8CDA423}" dt="2024-10-13T03:53:43.324" v="549" actId="478"/>
          <ac:spMkLst>
            <pc:docMk/>
            <pc:sldMk cId="2521602902" sldId="292"/>
            <ac:spMk id="8" creationId="{8A98699D-6661-88B2-BFAF-A9CD82490F0F}"/>
          </ac:spMkLst>
        </pc:spChg>
        <pc:spChg chg="del">
          <ac:chgData name="Brendan Watson" userId="cd2fa18f-5e42-485b-b8cf-f402ee6f23f6" providerId="ADAL" clId="{4F0ACF0F-692A-DC47-80E0-2590D8CDA423}" dt="2024-10-13T03:53:43.324" v="549" actId="478"/>
          <ac:spMkLst>
            <pc:docMk/>
            <pc:sldMk cId="2521602902" sldId="292"/>
            <ac:spMk id="9" creationId="{60CCEB39-360A-3671-EC54-3C721A9180D2}"/>
          </ac:spMkLst>
        </pc:spChg>
        <pc:spChg chg="del mod">
          <ac:chgData name="Brendan Watson" userId="cd2fa18f-5e42-485b-b8cf-f402ee6f23f6" providerId="ADAL" clId="{4F0ACF0F-692A-DC47-80E0-2590D8CDA423}" dt="2024-10-13T03:53:43.324" v="549" actId="478"/>
          <ac:spMkLst>
            <pc:docMk/>
            <pc:sldMk cId="2521602902" sldId="292"/>
            <ac:spMk id="10" creationId="{A51530F9-F9DC-A85D-957A-7F1399F0232A}"/>
          </ac:spMkLst>
        </pc:spChg>
        <pc:spChg chg="del">
          <ac:chgData name="Brendan Watson" userId="cd2fa18f-5e42-485b-b8cf-f402ee6f23f6" providerId="ADAL" clId="{4F0ACF0F-692A-DC47-80E0-2590D8CDA423}" dt="2024-10-13T03:53:43.324" v="549" actId="478"/>
          <ac:spMkLst>
            <pc:docMk/>
            <pc:sldMk cId="2521602902" sldId="292"/>
            <ac:spMk id="11" creationId="{79FF92A7-C8DA-A8F6-6B55-7CE2063E6051}"/>
          </ac:spMkLst>
        </pc:spChg>
        <pc:spChg chg="mod">
          <ac:chgData name="Brendan Watson" userId="cd2fa18f-5e42-485b-b8cf-f402ee6f23f6" providerId="ADAL" clId="{4F0ACF0F-692A-DC47-80E0-2590D8CDA423}" dt="2024-10-13T03:39:28.229" v="333" actId="20577"/>
          <ac:spMkLst>
            <pc:docMk/>
            <pc:sldMk cId="2521602902" sldId="292"/>
            <ac:spMk id="124" creationId="{1D2DB07D-977A-1420-40D0-43DE1259A266}"/>
          </ac:spMkLst>
        </pc:spChg>
        <pc:picChg chg="del mod">
          <ac:chgData name="Brendan Watson" userId="cd2fa18f-5e42-485b-b8cf-f402ee6f23f6" providerId="ADAL" clId="{4F0ACF0F-692A-DC47-80E0-2590D8CDA423}" dt="2024-10-13T03:53:43.324" v="549" actId="478"/>
          <ac:picMkLst>
            <pc:docMk/>
            <pc:sldMk cId="2521602902" sldId="292"/>
            <ac:picMk id="3" creationId="{6C03C0CC-674D-1697-AFBD-7096842413F8}"/>
          </ac:picMkLst>
        </pc:picChg>
      </pc:sldChg>
      <pc:sldChg chg="add ord">
        <pc:chgData name="Brendan Watson" userId="cd2fa18f-5e42-485b-b8cf-f402ee6f23f6" providerId="ADAL" clId="{4F0ACF0F-692A-DC47-80E0-2590D8CDA423}" dt="2024-10-13T03:43:58.192" v="469" actId="20578"/>
        <pc:sldMkLst>
          <pc:docMk/>
          <pc:sldMk cId="4127707950" sldId="293"/>
        </pc:sldMkLst>
      </pc:sldChg>
      <pc:sldChg chg="add ord">
        <pc:chgData name="Brendan Watson" userId="cd2fa18f-5e42-485b-b8cf-f402ee6f23f6" providerId="ADAL" clId="{4F0ACF0F-692A-DC47-80E0-2590D8CDA423}" dt="2024-10-13T03:43:58.192" v="469" actId="20578"/>
        <pc:sldMkLst>
          <pc:docMk/>
          <pc:sldMk cId="4200593419" sldId="29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Delete this slide if you’d like. This is an acknowledgement and thanks to Cole Blank for his contribution.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076cdef51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f076cdef51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0ef941e22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0ef941e227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fcd9b23b8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fcd9b23b8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0dd80dfa7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0dd80dfa7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Adjust Activities based on your plans for the season.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f076cdef51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f076cdef51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1198ab7f9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1198ab7f9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f076cdef51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f076cdef51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f0282dc55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f0282dc55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118dcfa72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1118dcfa72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51d0ffcae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51d0ffcae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>
          <a:extLst>
            <a:ext uri="{FF2B5EF4-FFF2-40B4-BE49-F238E27FC236}">
              <a16:creationId xmlns:a16="http://schemas.microsoft.com/office/drawing/2014/main" id="{0A5BCB18-9486-8476-862C-32A9F1C15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>
            <a:extLst>
              <a:ext uri="{FF2B5EF4-FFF2-40B4-BE49-F238E27FC236}">
                <a16:creationId xmlns:a16="http://schemas.microsoft.com/office/drawing/2014/main" id="{5D8D938F-2444-2315-45F8-F4912AFDFF9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>
            <a:extLst>
              <a:ext uri="{FF2B5EF4-FFF2-40B4-BE49-F238E27FC236}">
                <a16:creationId xmlns:a16="http://schemas.microsoft.com/office/drawing/2014/main" id="{5CD4DFAF-C87D-519A-3D08-18B95B8D7F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4822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08af5b09b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08af5b09b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>
          <a:extLst>
            <a:ext uri="{FF2B5EF4-FFF2-40B4-BE49-F238E27FC236}">
              <a16:creationId xmlns:a16="http://schemas.microsoft.com/office/drawing/2014/main" id="{FC27F231-8D0D-40B0-9A58-72F0CE9F8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7d28761e4_0_0:notes">
            <a:extLst>
              <a:ext uri="{FF2B5EF4-FFF2-40B4-BE49-F238E27FC236}">
                <a16:creationId xmlns:a16="http://schemas.microsoft.com/office/drawing/2014/main" id="{15C80D30-A379-94EA-6EF2-98366490328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7d28761e4_0_0:notes">
            <a:extLst>
              <a:ext uri="{FF2B5EF4-FFF2-40B4-BE49-F238E27FC236}">
                <a16:creationId xmlns:a16="http://schemas.microsoft.com/office/drawing/2014/main" id="{160E983A-EB58-15CF-DABE-A4B752EED48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57273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>
          <a:extLst>
            <a:ext uri="{FF2B5EF4-FFF2-40B4-BE49-F238E27FC236}">
              <a16:creationId xmlns:a16="http://schemas.microsoft.com/office/drawing/2014/main" id="{1D7714F8-5812-1B52-6992-00066F4F9F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7d28761e4_0_0:notes">
            <a:extLst>
              <a:ext uri="{FF2B5EF4-FFF2-40B4-BE49-F238E27FC236}">
                <a16:creationId xmlns:a16="http://schemas.microsoft.com/office/drawing/2014/main" id="{250C0554-2CC1-E689-E00C-369BD652853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7d28761e4_0_0:notes">
            <a:extLst>
              <a:ext uri="{FF2B5EF4-FFF2-40B4-BE49-F238E27FC236}">
                <a16:creationId xmlns:a16="http://schemas.microsoft.com/office/drawing/2014/main" id="{C16C433A-BF55-9F30-128C-59FC5B3CC6E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14815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f076cdef51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f076cdef51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f07e61c7d3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f07e61c7d3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f0282dc554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f0282dc554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7d28761e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7d28761e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>
          <a:extLst>
            <a:ext uri="{FF2B5EF4-FFF2-40B4-BE49-F238E27FC236}">
              <a16:creationId xmlns:a16="http://schemas.microsoft.com/office/drawing/2014/main" id="{A966924E-C002-C871-39D6-69251DB11A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e7d28761e4_0_0:notes">
            <a:extLst>
              <a:ext uri="{FF2B5EF4-FFF2-40B4-BE49-F238E27FC236}">
                <a16:creationId xmlns:a16="http://schemas.microsoft.com/office/drawing/2014/main" id="{70AFE728-BEE5-4D63-4E5C-C94A7A6993A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e7d28761e4_0_0:notes">
            <a:extLst>
              <a:ext uri="{FF2B5EF4-FFF2-40B4-BE49-F238E27FC236}">
                <a16:creationId xmlns:a16="http://schemas.microsoft.com/office/drawing/2014/main" id="{25D10640-40DC-7C8A-4112-2A2EE6DB27C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3738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f076cdef5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f076cdef5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Adjust Team Goals based on expectations for the program that year.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f076cdef5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f076cdef5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076cdef5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f076cdef5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>
          <a:extLst>
            <a:ext uri="{FF2B5EF4-FFF2-40B4-BE49-F238E27FC236}">
              <a16:creationId xmlns:a16="http://schemas.microsoft.com/office/drawing/2014/main" id="{7CB1D781-E4ED-A3C8-0CB5-B9A62652A1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f076cdef51_0_13:notes">
            <a:extLst>
              <a:ext uri="{FF2B5EF4-FFF2-40B4-BE49-F238E27FC236}">
                <a16:creationId xmlns:a16="http://schemas.microsoft.com/office/drawing/2014/main" id="{20347A45-C828-98FE-0B09-C6BC53733F9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f076cdef51_0_13:notes">
            <a:extLst>
              <a:ext uri="{FF2B5EF4-FFF2-40B4-BE49-F238E27FC236}">
                <a16:creationId xmlns:a16="http://schemas.microsoft.com/office/drawing/2014/main" id="{D5E4D570-FD41-240A-9B58-2178F35148F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202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ahschools.us/blaine-bengals-esports/home?authuser=0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avhs.district196.org/activities/esports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foYU-h3uqc8?feature=oembed" TargetMode="Externa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jpeg"/><Relationship Id="rId2" Type="http://schemas.openxmlformats.org/officeDocument/2006/relationships/video" Target="https://www.youtube.com/embed/u6jG8MdYLS8?feature=oembed" TargetMode="External"/><Relationship Id="rId1" Type="http://schemas.openxmlformats.org/officeDocument/2006/relationships/video" Target="https://www.youtube.com/embed/j5QahFFHv0I?feature=oembed" TargetMode="External"/><Relationship Id="rId6" Type="http://schemas.openxmlformats.org/officeDocument/2006/relationships/hyperlink" Target="https://www.youtube.com/watch?v=u6jG8MdYLS8" TargetMode="External"/><Relationship Id="rId5" Type="http://schemas.openxmlformats.org/officeDocument/2006/relationships/hyperlink" Target="https://www.youtube.com/watch?v=j5QahFFHv0I" TargetMode="Externa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5"/>
          <p:cNvSpPr txBox="1">
            <a:spLocks noGrp="1"/>
          </p:cNvSpPr>
          <p:nvPr>
            <p:ph type="title"/>
          </p:nvPr>
        </p:nvSpPr>
        <p:spPr>
          <a:xfrm>
            <a:off x="803400" y="646227"/>
            <a:ext cx="7537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38FCFF"/>
                </a:solidFill>
              </a:rPr>
              <a:t>2024 - 2025 Winter Game Times</a:t>
            </a:r>
            <a:endParaRPr b="1">
              <a:solidFill>
                <a:srgbClr val="38FC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941341-951B-A060-1288-CBD674C5AA6C}"/>
              </a:ext>
            </a:extLst>
          </p:cNvPr>
          <p:cNvSpPr txBox="1"/>
          <p:nvPr/>
        </p:nvSpPr>
        <p:spPr>
          <a:xfrm>
            <a:off x="517890" y="1218927"/>
            <a:ext cx="45687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/>
            <a:r>
              <a:rPr lang="en-US" sz="1800" b="1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Tuesday -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1800" b="0" i="0">
              <a:solidFill>
                <a:srgbClr val="FCFFFF"/>
              </a:solidFill>
              <a:effectLst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4:00pm CT - Super Smash Brothers Ultimate (1v1)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5:00pm CT - Minecraft </a:t>
            </a:r>
            <a:r>
              <a:rPr lang="en-US" sz="1800" b="0" i="0" u="none" strike="noStrike" err="1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Bedwars</a:t>
            </a: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 (2v2)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1800" b="0" i="0">
              <a:solidFill>
                <a:srgbClr val="FCFFFF"/>
              </a:solidFill>
              <a:effectLst/>
            </a:endParaRPr>
          </a:p>
          <a:p>
            <a:pPr algn="l" rtl="0" fontAlgn="base"/>
            <a:r>
              <a:rPr lang="en-US" sz="1800" b="1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Thursday -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sz="1800" b="0" i="0">
              <a:solidFill>
                <a:srgbClr val="FCFFFF"/>
              </a:solidFill>
              <a:effectLst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4:00pm CT - Mario Kart Deluxe 8 (2v2)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5:00pm CT - Chess (1v1)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5:00pm CT – Fortnite 2v2 (Builds)</a:t>
            </a:r>
            <a:r>
              <a:rPr lang="en-US" sz="1800" b="0" i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</a:p>
        </p:txBody>
      </p:sp>
      <p:pic>
        <p:nvPicPr>
          <p:cNvPr id="10242" name="Picture 2" descr="Young woman participating in the esports tournament">
            <a:extLst>
              <a:ext uri="{FF2B5EF4-FFF2-40B4-BE49-F238E27FC236}">
                <a16:creationId xmlns:a16="http://schemas.microsoft.com/office/drawing/2014/main" id="{D3A2FBD1-5D0A-0C1A-08E3-F4653E432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102" y="1518893"/>
            <a:ext cx="2939498" cy="293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BC2C559-D39C-47B8-B83B-9C73DB045ECB}"/>
              </a:ext>
            </a:extLst>
          </p:cNvPr>
          <p:cNvSpPr/>
          <p:nvPr/>
        </p:nvSpPr>
        <p:spPr>
          <a:xfrm>
            <a:off x="8259417" y="1518893"/>
            <a:ext cx="884583" cy="2939498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7"/>
          <p:cNvSpPr txBox="1">
            <a:spLocks noGrp="1"/>
          </p:cNvSpPr>
          <p:nvPr>
            <p:ph type="title"/>
          </p:nvPr>
        </p:nvSpPr>
        <p:spPr>
          <a:xfrm>
            <a:off x="311700" y="2094003"/>
            <a:ext cx="8520600" cy="12726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CFFFF"/>
                </a:solidFill>
              </a:rPr>
              <a:t>Show off your achievements here or speak on club goals for the upcoming year/few years. This can be pictures/videos or bullet points</a:t>
            </a:r>
            <a:endParaRPr sz="1800">
              <a:solidFill>
                <a:srgbClr val="FC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8"/>
          <p:cNvSpPr txBox="1">
            <a:spLocks noGrp="1"/>
          </p:cNvSpPr>
          <p:nvPr>
            <p:ph type="title"/>
          </p:nvPr>
        </p:nvSpPr>
        <p:spPr>
          <a:xfrm>
            <a:off x="311700" y="2170914"/>
            <a:ext cx="8520600" cy="8016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CFFFF"/>
                </a:solidFill>
              </a:rPr>
              <a:t>Continued: Show off your achievements here or speak on club goals for the upcoming year/few years. This can be pictures/videos or bullet points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8FFDCDD-84BD-3F6F-2F0A-6CB117C43646}"/>
              </a:ext>
            </a:extLst>
          </p:cNvPr>
          <p:cNvSpPr/>
          <p:nvPr/>
        </p:nvSpPr>
        <p:spPr>
          <a:xfrm>
            <a:off x="5446643" y="1404150"/>
            <a:ext cx="3438993" cy="3076866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DEF423BF-1358-E24A-BA26-D2276D30D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383" y="1095411"/>
            <a:ext cx="3886253" cy="339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oogle Shape;171;p30">
            <a:extLst>
              <a:ext uri="{FF2B5EF4-FFF2-40B4-BE49-F238E27FC236}">
                <a16:creationId xmlns:a16="http://schemas.microsoft.com/office/drawing/2014/main" id="{4FA79C76-12F1-FB6A-301A-3326BB2CF54F}"/>
              </a:ext>
            </a:extLst>
          </p:cNvPr>
          <p:cNvSpPr txBox="1">
            <a:spLocks/>
          </p:cNvSpPr>
          <p:nvPr/>
        </p:nvSpPr>
        <p:spPr>
          <a:xfrm>
            <a:off x="311700" y="6624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7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b="1">
                <a:solidFill>
                  <a:srgbClr val="38FCFF"/>
                </a:solidFill>
              </a:rPr>
              <a:t>Team Building Activities</a:t>
            </a:r>
          </a:p>
          <a:p>
            <a:endParaRPr lang="en-US"/>
          </a:p>
        </p:txBody>
      </p:sp>
      <p:sp>
        <p:nvSpPr>
          <p:cNvPr id="4" name="Google Shape;210;p35">
            <a:extLst>
              <a:ext uri="{FF2B5EF4-FFF2-40B4-BE49-F238E27FC236}">
                <a16:creationId xmlns:a16="http://schemas.microsoft.com/office/drawing/2014/main" id="{D987A6FD-9F6D-C5E5-B323-E5893F899C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404149"/>
            <a:ext cx="4687683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Team Jerseys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Esports Olympics at the end of the season 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Travelling to the State Tournament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Team study halls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Friday friendlies in your lab</a:t>
            </a:r>
          </a:p>
          <a:p>
            <a:pPr marL="285750" indent="-285750">
              <a:lnSpc>
                <a:spcPct val="100000"/>
              </a:lnSpc>
            </a:pPr>
            <a:r>
              <a:rPr lang="en-US" sz="1800">
                <a:solidFill>
                  <a:srgbClr val="FCFFFF"/>
                </a:solidFill>
              </a:rPr>
              <a:t>Collegiate speakers visiting</a:t>
            </a:r>
            <a:endParaRPr lang="en-US">
              <a:solidFill>
                <a:srgbClr val="FCFFFF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FCDB7E-72A9-66C3-8009-F8BD9CC24A31}"/>
              </a:ext>
            </a:extLst>
          </p:cNvPr>
          <p:cNvSpPr/>
          <p:nvPr/>
        </p:nvSpPr>
        <p:spPr>
          <a:xfrm>
            <a:off x="8131796" y="3727175"/>
            <a:ext cx="753840" cy="753840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088A29-7C60-DFD9-4121-E0C94B98A192}"/>
              </a:ext>
            </a:extLst>
          </p:cNvPr>
          <p:cNvSpPr/>
          <p:nvPr/>
        </p:nvSpPr>
        <p:spPr>
          <a:xfrm>
            <a:off x="7377956" y="3727175"/>
            <a:ext cx="753840" cy="753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>
            <a:spLocks noGrp="1"/>
          </p:cNvSpPr>
          <p:nvPr>
            <p:ph type="title"/>
          </p:nvPr>
        </p:nvSpPr>
        <p:spPr>
          <a:xfrm>
            <a:off x="311700" y="66248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Communication/Scheduling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30"/>
          <p:cNvSpPr txBox="1"/>
          <p:nvPr/>
        </p:nvSpPr>
        <p:spPr>
          <a:xfrm>
            <a:off x="950400" y="3588493"/>
            <a:ext cx="7243200" cy="892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bg1"/>
                </a:solidFill>
              </a:rPr>
              <a:t>School Website Examples: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38FC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BHS Bengal Esports Website</a:t>
            </a:r>
            <a:endParaRPr lang="en-US" u="sng">
              <a:solidFill>
                <a:srgbClr val="38FC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38FC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AVHS Eagles Esports Website</a:t>
            </a:r>
            <a:endParaRPr lang="en-US" u="sng">
              <a:solidFill>
                <a:srgbClr val="38FCFF"/>
              </a:solidFill>
            </a:endParaRPr>
          </a:p>
        </p:txBody>
      </p:sp>
      <p:pic>
        <p:nvPicPr>
          <p:cNvPr id="3076" name="Picture 4" descr="Discord's Branding Guidelines">
            <a:extLst>
              <a:ext uri="{FF2B5EF4-FFF2-40B4-BE49-F238E27FC236}">
                <a16:creationId xmlns:a16="http://schemas.microsoft.com/office/drawing/2014/main" id="{9D763199-7D45-F9CE-5FF0-8F1B7FA35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78" y="1793528"/>
            <a:ext cx="3012558" cy="57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E8FAFAFD-8D82-5DD1-F201-A08B5C853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313" y="1747917"/>
            <a:ext cx="2445135" cy="66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25E83D-94C7-ABA2-A55E-E4252775D20E}"/>
              </a:ext>
            </a:extLst>
          </p:cNvPr>
          <p:cNvSpPr txBox="1"/>
          <p:nvPr/>
        </p:nvSpPr>
        <p:spPr>
          <a:xfrm>
            <a:off x="1162878" y="2571750"/>
            <a:ext cx="2941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For communicating between students and other schools.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2C14E1-3874-1830-C722-9802B5BA1135}"/>
              </a:ext>
            </a:extLst>
          </p:cNvPr>
          <p:cNvSpPr txBox="1"/>
          <p:nvPr/>
        </p:nvSpPr>
        <p:spPr>
          <a:xfrm>
            <a:off x="5217888" y="2556902"/>
            <a:ext cx="2941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For setting up reminders for match times.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1"/>
          <p:cNvSpPr txBox="1">
            <a:spLocks noGrp="1"/>
          </p:cNvSpPr>
          <p:nvPr>
            <p:ph type="body" idx="1"/>
          </p:nvPr>
        </p:nvSpPr>
        <p:spPr>
          <a:xfrm>
            <a:off x="311700" y="642363"/>
            <a:ext cx="8520600" cy="23990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87630" lvl="0" indent="0" algn="ctr" rtl="0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3100" b="1" err="1">
                <a:solidFill>
                  <a:srgbClr val="38FCFF"/>
                </a:solidFill>
              </a:rPr>
              <a:t>LeagueSpot</a:t>
            </a:r>
            <a:r>
              <a:rPr lang="en-US" sz="3100" b="1">
                <a:solidFill>
                  <a:srgbClr val="38FCFF"/>
                </a:solidFill>
              </a:rPr>
              <a:t> Overview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Create Teams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Contact Opponents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View Season Standings</a:t>
            </a:r>
          </a:p>
          <a:p>
            <a:pPr marL="430530">
              <a:buSzPct val="100000"/>
            </a:pPr>
            <a:r>
              <a:rPr lang="en-US">
                <a:solidFill>
                  <a:srgbClr val="FCFFFF"/>
                </a:solidFill>
              </a:rPr>
              <a:t>Fill out profile with player ID Info</a:t>
            </a:r>
          </a:p>
          <a:p>
            <a:pPr marL="430530">
              <a:buSzPct val="100000"/>
            </a:pPr>
            <a:endParaRPr lang="en-US" sz="1400">
              <a:solidFill>
                <a:srgbClr val="FCFFFF"/>
              </a:solidFill>
            </a:endParaRPr>
          </a:p>
          <a:p>
            <a:pPr marL="430530">
              <a:buSzPct val="100000"/>
            </a:pPr>
            <a:r>
              <a:rPr lang="en-US" sz="1400">
                <a:solidFill>
                  <a:srgbClr val="DD0000"/>
                </a:solidFill>
              </a:rPr>
              <a:t>Email will come with a </a:t>
            </a:r>
            <a:r>
              <a:rPr lang="en-US" sz="1400" err="1">
                <a:solidFill>
                  <a:srgbClr val="DD0000"/>
                </a:solidFill>
              </a:rPr>
              <a:t>LeagueSpot</a:t>
            </a:r>
            <a:r>
              <a:rPr lang="en-US" sz="1400">
                <a:solidFill>
                  <a:srgbClr val="DD0000"/>
                </a:solidFill>
              </a:rPr>
              <a:t> platform invite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2CEDCC-0F41-00C7-BB87-B2400048E611}"/>
              </a:ext>
            </a:extLst>
          </p:cNvPr>
          <p:cNvSpPr txBox="1"/>
          <p:nvPr/>
        </p:nvSpPr>
        <p:spPr>
          <a:xfrm>
            <a:off x="6722918" y="3331586"/>
            <a:ext cx="21093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*You can insert a QR code of your invite link HERE by using https://www.qr-code-generator.com/</a:t>
            </a:r>
          </a:p>
        </p:txBody>
      </p:sp>
      <p:pic>
        <p:nvPicPr>
          <p:cNvPr id="3" name="Online Media 2" descr="How to Check in and Report Your Scores - MNVL">
            <a:hlinkClick r:id="" action="ppaction://media"/>
            <a:extLst>
              <a:ext uri="{FF2B5EF4-FFF2-40B4-BE49-F238E27FC236}">
                <a16:creationId xmlns:a16="http://schemas.microsoft.com/office/drawing/2014/main" id="{7865FF21-2644-14EB-992B-405D4BF5E6F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77157" y="3041374"/>
            <a:ext cx="2796722" cy="1580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2"/>
          <p:cNvSpPr txBox="1">
            <a:spLocks noGrp="1"/>
          </p:cNvSpPr>
          <p:nvPr>
            <p:ph type="title"/>
          </p:nvPr>
        </p:nvSpPr>
        <p:spPr>
          <a:xfrm>
            <a:off x="311700" y="67885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Social Media</a:t>
            </a:r>
          </a:p>
        </p:txBody>
      </p:sp>
      <p:sp>
        <p:nvSpPr>
          <p:cNvPr id="187" name="Google Shape;187;p32"/>
          <p:cNvSpPr txBox="1">
            <a:spLocks noGrp="1"/>
          </p:cNvSpPr>
          <p:nvPr>
            <p:ph type="body" idx="1"/>
          </p:nvPr>
        </p:nvSpPr>
        <p:spPr>
          <a:xfrm>
            <a:off x="1660593" y="1331063"/>
            <a:ext cx="3090312" cy="384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rgbClr val="FCFFFF"/>
                </a:solidFill>
              </a:rPr>
              <a:t>@Insert Account Here</a:t>
            </a:r>
            <a:endParaRPr lang="en-US"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rgbClr val="FCFFFF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u="sng">
                <a:solidFill>
                  <a:srgbClr val="FCFFFF"/>
                </a:solidFill>
              </a:rPr>
              <a:t>@Insert Account Here</a:t>
            </a:r>
            <a:endParaRPr>
              <a:solidFill>
                <a:srgbClr val="FCFFFF"/>
              </a:solidFill>
            </a:endParaRPr>
          </a:p>
        </p:txBody>
      </p:sp>
      <p:pic>
        <p:nvPicPr>
          <p:cNvPr id="2" name="Picture 1" descr="File:X logo 2023 (white).png - Wikimedia Commons">
            <a:extLst>
              <a:ext uri="{FF2B5EF4-FFF2-40B4-BE49-F238E27FC236}">
                <a16:creationId xmlns:a16="http://schemas.microsoft.com/office/drawing/2014/main" id="{FB68C2CB-9996-DF1B-F7A3-ADAF4FECB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248" y="1406024"/>
            <a:ext cx="452516" cy="466569"/>
          </a:xfrm>
          <a:prstGeom prst="rect">
            <a:avLst/>
          </a:prstGeom>
        </p:spPr>
      </p:pic>
      <p:pic>
        <p:nvPicPr>
          <p:cNvPr id="3" name="Picture 2" descr="new instagram logo white border icon png large - The Troy Redfern Band">
            <a:extLst>
              <a:ext uri="{FF2B5EF4-FFF2-40B4-BE49-F238E27FC236}">
                <a16:creationId xmlns:a16="http://schemas.microsoft.com/office/drawing/2014/main" id="{68F2FA25-9362-29A6-A334-92323173F8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687" y="2217955"/>
            <a:ext cx="560258" cy="560257"/>
          </a:xfrm>
          <a:prstGeom prst="rect">
            <a:avLst/>
          </a:prstGeom>
        </p:spPr>
      </p:pic>
      <p:pic>
        <p:nvPicPr>
          <p:cNvPr id="4" name="Picture 3" descr="Twitch White icon PNG and SVG Vector Free Download">
            <a:extLst>
              <a:ext uri="{FF2B5EF4-FFF2-40B4-BE49-F238E27FC236}">
                <a16:creationId xmlns:a16="http://schemas.microsoft.com/office/drawing/2014/main" id="{43F4DE82-4460-7599-1712-D221D1C33C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740" y="3123574"/>
            <a:ext cx="546205" cy="541519"/>
          </a:xfrm>
          <a:prstGeom prst="rect">
            <a:avLst/>
          </a:prstGeom>
        </p:spPr>
      </p:pic>
      <p:pic>
        <p:nvPicPr>
          <p:cNvPr id="5" name="Picture 4" descr="Tiktok White icon PNG and SVG Vector Free Download">
            <a:extLst>
              <a:ext uri="{FF2B5EF4-FFF2-40B4-BE49-F238E27FC236}">
                <a16:creationId xmlns:a16="http://schemas.microsoft.com/office/drawing/2014/main" id="{AF1BB32E-0B0F-7DCE-EF64-7E9390837A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042" y="3997956"/>
            <a:ext cx="546205" cy="546205"/>
          </a:xfrm>
          <a:prstGeom prst="rect">
            <a:avLst/>
          </a:prstGeom>
        </p:spPr>
      </p:pic>
      <p:pic>
        <p:nvPicPr>
          <p:cNvPr id="8194" name="Picture 2" descr="esports tournament team competing">
            <a:extLst>
              <a:ext uri="{FF2B5EF4-FFF2-40B4-BE49-F238E27FC236}">
                <a16:creationId xmlns:a16="http://schemas.microsoft.com/office/drawing/2014/main" id="{BF8B864E-2C30-E6ED-B807-3CB0D83DD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251" y="1612149"/>
            <a:ext cx="3371701" cy="2688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B01B1C5-EAD0-2F50-250E-A30C684CB841}"/>
              </a:ext>
            </a:extLst>
          </p:cNvPr>
          <p:cNvSpPr/>
          <p:nvPr/>
        </p:nvSpPr>
        <p:spPr>
          <a:xfrm>
            <a:off x="8259417" y="1612149"/>
            <a:ext cx="884583" cy="2688730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4"/>
          <p:cNvSpPr txBox="1">
            <a:spLocks noGrp="1"/>
          </p:cNvSpPr>
          <p:nvPr>
            <p:ph type="body" idx="1"/>
          </p:nvPr>
        </p:nvSpPr>
        <p:spPr>
          <a:xfrm>
            <a:off x="311700" y="1363937"/>
            <a:ext cx="8520600" cy="29653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38FCFF"/>
                </a:solidFill>
              </a:rPr>
              <a:t>Registration Dates for Winter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CFFFF"/>
                </a:solidFill>
              </a:rPr>
              <a:t>Monday, November 4</a:t>
            </a:r>
            <a:r>
              <a:rPr lang="en-US" baseline="30000">
                <a:solidFill>
                  <a:srgbClr val="FCFFFF"/>
                </a:solidFill>
              </a:rPr>
              <a:t>th</a:t>
            </a:r>
            <a:r>
              <a:rPr lang="en-US">
                <a:solidFill>
                  <a:srgbClr val="FCFFFF"/>
                </a:solidFill>
              </a:rPr>
              <a:t> – Wednesday, December 4</a:t>
            </a:r>
            <a:r>
              <a:rPr lang="en-US" baseline="30000">
                <a:solidFill>
                  <a:srgbClr val="FCFFFF"/>
                </a:solidFill>
              </a:rPr>
              <a:t>th</a:t>
            </a:r>
            <a:r>
              <a:rPr lang="en-US">
                <a:solidFill>
                  <a:srgbClr val="FCFFFF"/>
                </a:solidFill>
              </a:rPr>
              <a:t> </a:t>
            </a:r>
            <a:endParaRPr lang="en-US" baseline="30000">
              <a:solidFill>
                <a:srgbClr val="FCFFFF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lang="en-US" b="1" u="sng">
              <a:solidFill>
                <a:srgbClr val="FCFFFF"/>
              </a:solidFill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38FCFF"/>
                </a:solidFill>
              </a:rPr>
              <a:t>Cost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CFFFF"/>
                </a:solidFill>
              </a:rPr>
              <a:t>Winter Season - ______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5"/>
          <p:cNvSpPr txBox="1">
            <a:spLocks noGrp="1"/>
          </p:cNvSpPr>
          <p:nvPr>
            <p:ph type="title"/>
          </p:nvPr>
        </p:nvSpPr>
        <p:spPr>
          <a:xfrm>
            <a:off x="311700" y="73326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Player Rosters</a:t>
            </a:r>
          </a:p>
        </p:txBody>
      </p:sp>
      <p:sp>
        <p:nvSpPr>
          <p:cNvPr id="210" name="Google Shape;210;p35"/>
          <p:cNvSpPr txBox="1">
            <a:spLocks noGrp="1"/>
          </p:cNvSpPr>
          <p:nvPr>
            <p:ph type="body" idx="1"/>
          </p:nvPr>
        </p:nvSpPr>
        <p:spPr>
          <a:xfrm>
            <a:off x="311700" y="1490404"/>
            <a:ext cx="596983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indent="-285750">
              <a:lnSpc>
                <a:spcPct val="100000"/>
              </a:lnSpc>
            </a:pPr>
            <a:r>
              <a:rPr lang="en-US">
                <a:solidFill>
                  <a:srgbClr val="FCFFFF"/>
                </a:solidFill>
              </a:rPr>
              <a:t>Rosters are locked 3 days before a match.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Subs can swap over 3 days prior. 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Players can only play one match per week per league.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</a:pPr>
            <a:r>
              <a:rPr lang="en-US">
                <a:solidFill>
                  <a:srgbClr val="FCFFFF"/>
                </a:solidFill>
              </a:rPr>
              <a:t>Rosters can be changed throughout the season.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n-US">
              <a:solidFill>
                <a:srgbClr val="FC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6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Next Steps</a:t>
            </a:r>
          </a:p>
        </p:txBody>
      </p:sp>
      <p:sp>
        <p:nvSpPr>
          <p:cNvPr id="216" name="Google Shape;216;p36"/>
          <p:cNvSpPr txBox="1">
            <a:spLocks noGrp="1"/>
          </p:cNvSpPr>
          <p:nvPr>
            <p:ph type="body" idx="1"/>
          </p:nvPr>
        </p:nvSpPr>
        <p:spPr>
          <a:xfrm>
            <a:off x="311700" y="1464986"/>
            <a:ext cx="8520600" cy="38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Register for activity </a:t>
            </a:r>
          </a:p>
          <a:p>
            <a:pPr lvl="1" indent="-355600">
              <a:buSzPts val="2000"/>
              <a:buAutoNum type="arabicPeriod"/>
            </a:pPr>
            <a:r>
              <a:rPr lang="en-US" u="sng">
                <a:solidFill>
                  <a:srgbClr val="FCFFFF"/>
                </a:solidFill>
              </a:rPr>
              <a:t>Insert the process you would like your students to go through for paying league fees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Player receives an invite to setup a </a:t>
            </a:r>
            <a:r>
              <a:rPr lang="en-US" err="1">
                <a:solidFill>
                  <a:srgbClr val="FCFFFF"/>
                </a:solidFill>
              </a:rPr>
              <a:t>Fenworks</a:t>
            </a:r>
            <a:r>
              <a:rPr lang="en-US">
                <a:solidFill>
                  <a:srgbClr val="FCFFFF"/>
                </a:solidFill>
              </a:rPr>
              <a:t> account and assigned to a roster for their chosen game.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Player receives invite to team Discord server for communication purposes.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All player meeting _____________ after school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>
                <a:solidFill>
                  <a:srgbClr val="FCFFFF"/>
                </a:solidFill>
              </a:rPr>
              <a:t>Practices and Pre-Season start week of________________</a:t>
            </a: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endParaRPr lang="en-US">
              <a:solidFill>
                <a:srgbClr val="FCFFFF"/>
              </a:solidFill>
            </a:endParaRPr>
          </a:p>
          <a:p>
            <a:pPr marL="101600" lvl="0" indent="0" algn="l" rtl="0"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b="1" u="sng">
                <a:solidFill>
                  <a:srgbClr val="FCFFFF"/>
                </a:solidFill>
              </a:rPr>
              <a:t>*Edit as Needed*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3">
          <a:extLst>
            <a:ext uri="{FF2B5EF4-FFF2-40B4-BE49-F238E27FC236}">
              <a16:creationId xmlns:a16="http://schemas.microsoft.com/office/drawing/2014/main" id="{0930BFA6-CFD6-F6C8-08A4-F57D6CB70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675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/>
        </p:nvSpPr>
        <p:spPr>
          <a:xfrm>
            <a:off x="288804" y="2340059"/>
            <a:ext cx="32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FCFFFF"/>
                </a:solidFill>
              </a:rPr>
              <a:t>Frequently Asked Questions</a:t>
            </a:r>
          </a:p>
        </p:txBody>
      </p:sp>
      <p:sp>
        <p:nvSpPr>
          <p:cNvPr id="234" name="Google Shape;234;p39"/>
          <p:cNvSpPr txBox="1"/>
          <p:nvPr/>
        </p:nvSpPr>
        <p:spPr>
          <a:xfrm>
            <a:off x="869500" y="2737075"/>
            <a:ext cx="829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39"/>
          <p:cNvSpPr txBox="1"/>
          <p:nvPr/>
        </p:nvSpPr>
        <p:spPr>
          <a:xfrm>
            <a:off x="513300" y="4689025"/>
            <a:ext cx="32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Rules</a:t>
            </a:r>
            <a:endParaRPr b="1"/>
          </a:p>
        </p:txBody>
      </p:sp>
      <p:sp>
        <p:nvSpPr>
          <p:cNvPr id="238" name="Google Shape;238;p39"/>
          <p:cNvSpPr txBox="1"/>
          <p:nvPr/>
        </p:nvSpPr>
        <p:spPr>
          <a:xfrm>
            <a:off x="4413496" y="3137275"/>
            <a:ext cx="3632700" cy="10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CFFFF"/>
                </a:solidFill>
              </a:rPr>
              <a:t>Important Resources!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A9ABA0-2A73-0864-926C-C4DD0C143CCC}"/>
              </a:ext>
            </a:extLst>
          </p:cNvPr>
          <p:cNvSpPr txBox="1"/>
          <p:nvPr/>
        </p:nvSpPr>
        <p:spPr>
          <a:xfrm>
            <a:off x="5116400" y="1536599"/>
            <a:ext cx="2226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CFFFF"/>
                </a:solidFill>
              </a:rPr>
              <a:t>Insert School Logo HERE</a:t>
            </a:r>
          </a:p>
        </p:txBody>
      </p:sp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06B8AACF-2E1D-B780-2B3D-104EAD2D0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804" y="2825160"/>
            <a:ext cx="1532508" cy="1532508"/>
          </a:xfrm>
          <a:prstGeom prst="rect">
            <a:avLst/>
          </a:prstGeom>
        </p:spPr>
      </p:pic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14EA6106-FD1E-AE99-E779-C89E20719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804" y="773685"/>
            <a:ext cx="1532508" cy="1525829"/>
          </a:xfrm>
          <a:prstGeom prst="rect">
            <a:avLst/>
          </a:prstGeom>
        </p:spPr>
      </p:pic>
      <p:sp>
        <p:nvSpPr>
          <p:cNvPr id="2" name="Google Shape;233;p39">
            <a:extLst>
              <a:ext uri="{FF2B5EF4-FFF2-40B4-BE49-F238E27FC236}">
                <a16:creationId xmlns:a16="http://schemas.microsoft.com/office/drawing/2014/main" id="{0D51EC20-DB5F-50E0-2488-F69AD2CA0FF4}"/>
              </a:ext>
            </a:extLst>
          </p:cNvPr>
          <p:cNvSpPr txBox="1"/>
          <p:nvPr/>
        </p:nvSpPr>
        <p:spPr>
          <a:xfrm>
            <a:off x="278956" y="4384638"/>
            <a:ext cx="323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FCFFFF"/>
                </a:solidFill>
              </a:rPr>
              <a:t>Rules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>
          <a:extLst>
            <a:ext uri="{FF2B5EF4-FFF2-40B4-BE49-F238E27FC236}">
              <a16:creationId xmlns:a16="http://schemas.microsoft.com/office/drawing/2014/main" id="{D3F71F76-5C2A-F21E-F7FF-D64796EAC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8CBE0B-DEAF-C1BC-D92E-A4607AEDBEDD}"/>
              </a:ext>
            </a:extLst>
          </p:cNvPr>
          <p:cNvSpPr/>
          <p:nvPr/>
        </p:nvSpPr>
        <p:spPr>
          <a:xfrm>
            <a:off x="6128285" y="1940437"/>
            <a:ext cx="2534579" cy="2197559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sp>
        <p:nvSpPr>
          <p:cNvPr id="68" name="Google Shape;68;p15">
            <a:extLst>
              <a:ext uri="{FF2B5EF4-FFF2-40B4-BE49-F238E27FC236}">
                <a16:creationId xmlns:a16="http://schemas.microsoft.com/office/drawing/2014/main" id="{3025BF05-3E1E-AB59-FB86-A0C2D538CE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229" y="1425229"/>
            <a:ext cx="540377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Oct. 14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Winter Registration Opens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Nov. 6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Winter Registration Closes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Nov. 11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Week 1 of Preseason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Dec. 2</a:t>
            </a:r>
            <a:r>
              <a:rPr lang="en-US" b="1" baseline="30000">
                <a:solidFill>
                  <a:srgbClr val="DD0000"/>
                </a:solidFill>
              </a:rPr>
              <a:t>nd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Week 1 of Regular 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Mar. 3</a:t>
            </a:r>
            <a:r>
              <a:rPr lang="en-US" b="1" baseline="30000">
                <a:solidFill>
                  <a:srgbClr val="DD0000"/>
                </a:solidFill>
              </a:rPr>
              <a:t>rd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Divisionals/Last Week of Regular Season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b="1">
                <a:solidFill>
                  <a:srgbClr val="DD0000"/>
                </a:solidFill>
              </a:rPr>
              <a:t>Feb. 13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– 16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All Star Weekend (Online)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Mar. 1</a:t>
            </a:r>
            <a:r>
              <a:rPr lang="en-US" b="1" baseline="30000">
                <a:solidFill>
                  <a:srgbClr val="DD0000"/>
                </a:solidFill>
              </a:rPr>
              <a:t>st</a:t>
            </a:r>
            <a:r>
              <a:rPr lang="en-US" b="1">
                <a:solidFill>
                  <a:srgbClr val="DD0000"/>
                </a:solidFill>
              </a:rPr>
              <a:t> &amp; 2</a:t>
            </a:r>
            <a:r>
              <a:rPr lang="en-US" b="1" baseline="30000">
                <a:solidFill>
                  <a:srgbClr val="DD0000"/>
                </a:solidFill>
              </a:rPr>
              <a:t>nd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 b="1" baseline="30000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Minnesota State Tournament</a:t>
            </a:r>
          </a:p>
        </p:txBody>
      </p:sp>
      <p:sp>
        <p:nvSpPr>
          <p:cNvPr id="69" name="Google Shape;69;p15">
            <a:extLst>
              <a:ext uri="{FF2B5EF4-FFF2-40B4-BE49-F238E27FC236}">
                <a16:creationId xmlns:a16="http://schemas.microsoft.com/office/drawing/2014/main" id="{2ABF1CE1-25AC-7037-9742-C07611ED69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229" y="75313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Important Dates – Winter Varsity Season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2CB505F-C014-C4A5-4D86-2C8D9B52E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46" y="1630018"/>
            <a:ext cx="2871018" cy="250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31358D5-31DB-E0E1-DD61-0264B26F740F}"/>
              </a:ext>
            </a:extLst>
          </p:cNvPr>
          <p:cNvSpPr/>
          <p:nvPr/>
        </p:nvSpPr>
        <p:spPr>
          <a:xfrm>
            <a:off x="8182469" y="365760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F439E6-F15D-DAE4-1471-DCCC931CCBB2}"/>
              </a:ext>
            </a:extLst>
          </p:cNvPr>
          <p:cNvSpPr/>
          <p:nvPr/>
        </p:nvSpPr>
        <p:spPr>
          <a:xfrm>
            <a:off x="7702074" y="3657601"/>
            <a:ext cx="480395" cy="48039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079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>
          <a:extLst>
            <a:ext uri="{FF2B5EF4-FFF2-40B4-BE49-F238E27FC236}">
              <a16:creationId xmlns:a16="http://schemas.microsoft.com/office/drawing/2014/main" id="{08E95A34-ABEA-D5C3-343B-189E59A2F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3233C5-4FFC-C06C-82C7-FB1AC15881B0}"/>
              </a:ext>
            </a:extLst>
          </p:cNvPr>
          <p:cNvSpPr/>
          <p:nvPr/>
        </p:nvSpPr>
        <p:spPr>
          <a:xfrm>
            <a:off x="6128285" y="1940437"/>
            <a:ext cx="2534579" cy="2197559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sp>
        <p:nvSpPr>
          <p:cNvPr id="68" name="Google Shape;68;p15">
            <a:extLst>
              <a:ext uri="{FF2B5EF4-FFF2-40B4-BE49-F238E27FC236}">
                <a16:creationId xmlns:a16="http://schemas.microsoft.com/office/drawing/2014/main" id="{A01C8257-EA3F-8233-AB07-0206EA7FA8A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229" y="1425229"/>
            <a:ext cx="540377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Mar. 10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Spring Club Registration Opens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Apr. 2</a:t>
            </a:r>
            <a:r>
              <a:rPr lang="en-US" b="1" baseline="30000">
                <a:solidFill>
                  <a:srgbClr val="DD0000"/>
                </a:solidFill>
              </a:rPr>
              <a:t>nd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Spring Club Registration Closes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Apr. 7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Week 1 of Preseason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Apr. 14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Week 1 of Regular 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May 19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Week of Club Finals</a:t>
            </a:r>
          </a:p>
        </p:txBody>
      </p:sp>
      <p:sp>
        <p:nvSpPr>
          <p:cNvPr id="69" name="Google Shape;69;p15">
            <a:extLst>
              <a:ext uri="{FF2B5EF4-FFF2-40B4-BE49-F238E27FC236}">
                <a16:creationId xmlns:a16="http://schemas.microsoft.com/office/drawing/2014/main" id="{BACBE939-8B7A-45EB-CFB6-87628DDA51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229" y="75313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Important Dates – Spring Club Season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ECD1E3D-8873-095B-5641-B306327F2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46" y="1630018"/>
            <a:ext cx="2871018" cy="250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19550A9-A3F4-DF5E-6508-274F50E1A0DE}"/>
              </a:ext>
            </a:extLst>
          </p:cNvPr>
          <p:cNvSpPr/>
          <p:nvPr/>
        </p:nvSpPr>
        <p:spPr>
          <a:xfrm>
            <a:off x="8182469" y="365760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E0D1CE-71F5-173E-57F2-2F09AABC5392}"/>
              </a:ext>
            </a:extLst>
          </p:cNvPr>
          <p:cNvSpPr/>
          <p:nvPr/>
        </p:nvSpPr>
        <p:spPr>
          <a:xfrm>
            <a:off x="7702074" y="3657601"/>
            <a:ext cx="480395" cy="48039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93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2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sz="2500" b="1">
                <a:solidFill>
                  <a:srgbClr val="38FCFF"/>
                </a:solidFill>
              </a:rPr>
              <a:t>Fundraising Ideas</a:t>
            </a:r>
          </a:p>
        </p:txBody>
      </p:sp>
      <p:sp>
        <p:nvSpPr>
          <p:cNvPr id="257" name="Google Shape;257;p42"/>
          <p:cNvSpPr txBox="1">
            <a:spLocks noGrp="1"/>
          </p:cNvSpPr>
          <p:nvPr>
            <p:ph type="body" idx="1"/>
          </p:nvPr>
        </p:nvSpPr>
        <p:spPr>
          <a:xfrm>
            <a:off x="311700" y="1226447"/>
            <a:ext cx="8520600" cy="406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Selling Coupons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Grocery bagging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Donations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Raffle tickets for prizes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Merch Store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Other?</a:t>
            </a: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Equipment Expectations</a:t>
            </a:r>
            <a:endParaRPr lang="en-US">
              <a:solidFill>
                <a:srgbClr val="38FCFF"/>
              </a:solidFill>
            </a:endParaRP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*Edit* Share expectations and any needs when it comes to equipment. Will they always play at home, always in the school lab? Let them know, if you haven’t already.</a:t>
            </a:r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 sz="1400">
                <a:solidFill>
                  <a:srgbClr val="FCFFFF"/>
                </a:solidFill>
              </a:rPr>
              <a:t>*Edit* Will SSBU players need to bring their switches to school or are they provided? Will there be a training demo on how handle the equipment properly? Go through any needed details regarding equipment that they should know up-front.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EDD7E-DC28-F397-7461-E82AA9BEA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163" y="2108462"/>
            <a:ext cx="7301674" cy="926575"/>
          </a:xfrm>
        </p:spPr>
        <p:txBody>
          <a:bodyPr>
            <a:normAutofit/>
          </a:bodyPr>
          <a:lstStyle/>
          <a:p>
            <a:pPr algn="ctr"/>
            <a:r>
              <a:rPr lang="en-US" sz="1800">
                <a:solidFill>
                  <a:srgbClr val="FCFFFF"/>
                </a:solidFill>
              </a:rPr>
              <a:t>Insert an exciting image from your club's history or an ending statement to finish your presentation!</a:t>
            </a:r>
          </a:p>
        </p:txBody>
      </p:sp>
    </p:spTree>
    <p:extLst>
      <p:ext uri="{BB962C8B-B14F-4D97-AF65-F5344CB8AC3E}">
        <p14:creationId xmlns:p14="http://schemas.microsoft.com/office/powerpoint/2010/main" val="19478000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88F6EB-DE9F-FE77-32AE-F002F6B0E714}"/>
              </a:ext>
            </a:extLst>
          </p:cNvPr>
          <p:cNvSpPr/>
          <p:nvPr/>
        </p:nvSpPr>
        <p:spPr>
          <a:xfrm>
            <a:off x="4572000" y="1152939"/>
            <a:ext cx="4131797" cy="3476968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9978E06-F76E-528D-C957-CA63BF4D8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630" y="513590"/>
            <a:ext cx="4712167" cy="411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" name="Google Shape;222;p37"/>
          <p:cNvSpPr txBox="1">
            <a:spLocks noGrp="1"/>
          </p:cNvSpPr>
          <p:nvPr>
            <p:ph type="body" idx="1"/>
          </p:nvPr>
        </p:nvSpPr>
        <p:spPr>
          <a:xfrm>
            <a:off x="326413" y="2239457"/>
            <a:ext cx="3882300" cy="8767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SzPts val="770"/>
              <a:buNone/>
            </a:pPr>
            <a:r>
              <a:rPr lang="en-US" sz="3600" b="1">
                <a:solidFill>
                  <a:srgbClr val="38FCFF"/>
                </a:solidFill>
              </a:rPr>
              <a:t>Questions?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E34BC3-C559-1EDA-2731-9A70A512D78B}"/>
              </a:ext>
            </a:extLst>
          </p:cNvPr>
          <p:cNvSpPr/>
          <p:nvPr/>
        </p:nvSpPr>
        <p:spPr>
          <a:xfrm>
            <a:off x="7772400" y="3698510"/>
            <a:ext cx="931397" cy="931397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15B6B4-EBBD-C364-4BF5-49AE2E8D5679}"/>
              </a:ext>
            </a:extLst>
          </p:cNvPr>
          <p:cNvSpPr/>
          <p:nvPr/>
        </p:nvSpPr>
        <p:spPr>
          <a:xfrm>
            <a:off x="6841003" y="3698509"/>
            <a:ext cx="931397" cy="931397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311700" y="7098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38FCFF"/>
                </a:solidFill>
              </a:rPr>
              <a:t>What’s Esports?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3956622"/>
            <a:ext cx="8520600" cy="7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rgbClr val="38FC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Our Game | League of Legends</a:t>
            </a:r>
            <a:endParaRPr lang="en" sz="1500" u="sng">
              <a:solidFill>
                <a:srgbClr val="38FC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38FCF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MNVL State Recap Video</a:t>
            </a:r>
            <a:endParaRPr sz="1400">
              <a:solidFill>
                <a:srgbClr val="38FCFF"/>
              </a:solidFill>
            </a:endParaRPr>
          </a:p>
        </p:txBody>
      </p:sp>
      <p:pic>
        <p:nvPicPr>
          <p:cNvPr id="2" name="Online Media 1" descr="Our Game | League of Legends">
            <a:hlinkClick r:id="" action="ppaction://media"/>
            <a:extLst>
              <a:ext uri="{FF2B5EF4-FFF2-40B4-BE49-F238E27FC236}">
                <a16:creationId xmlns:a16="http://schemas.microsoft.com/office/drawing/2014/main" id="{01CD70E9-4AAA-7936-3CE9-ABFDC7072BA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486562" y="1491812"/>
            <a:ext cx="3822789" cy="2159876"/>
          </a:xfrm>
          <a:prstGeom prst="rect">
            <a:avLst/>
          </a:prstGeom>
        </p:spPr>
      </p:pic>
      <p:pic>
        <p:nvPicPr>
          <p:cNvPr id="3" name="Online Media 2" descr="MNVL Fall State Finals 2022 | Recap">
            <a:hlinkClick r:id="" action="ppaction://media"/>
            <a:extLst>
              <a:ext uri="{FF2B5EF4-FFF2-40B4-BE49-F238E27FC236}">
                <a16:creationId xmlns:a16="http://schemas.microsoft.com/office/drawing/2014/main" id="{E2A3882F-4B02-7380-F6EB-460FA51B4B17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8"/>
          <a:stretch>
            <a:fillRect/>
          </a:stretch>
        </p:blipFill>
        <p:spPr>
          <a:xfrm>
            <a:off x="4751065" y="1491812"/>
            <a:ext cx="3822789" cy="2159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5939C1C-E1C4-04D8-2B45-DC8F7C46C067}"/>
              </a:ext>
            </a:extLst>
          </p:cNvPr>
          <p:cNvSpPr/>
          <p:nvPr/>
        </p:nvSpPr>
        <p:spPr>
          <a:xfrm>
            <a:off x="6128285" y="1940437"/>
            <a:ext cx="2534579" cy="2197559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229" y="1425229"/>
            <a:ext cx="540377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Nov. 4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Winter Registration Opens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Dec 4</a:t>
            </a:r>
            <a:r>
              <a:rPr lang="en-US" b="1" baseline="30000">
                <a:solidFill>
                  <a:srgbClr val="DD0000"/>
                </a:solidFill>
              </a:rPr>
              <a:t>th </a:t>
            </a:r>
            <a:r>
              <a:rPr lang="en-US">
                <a:solidFill>
                  <a:srgbClr val="FCFFFF"/>
                </a:solidFill>
              </a:rPr>
              <a:t>| Winter Registration Closes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Dec. 9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Week 1 of Preseason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Jan 6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Week 1 of Regular 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DD0000"/>
                </a:solidFill>
              </a:rPr>
              <a:t>Feb 10</a:t>
            </a:r>
            <a:r>
              <a:rPr lang="en-US" b="1" baseline="30000">
                <a:solidFill>
                  <a:srgbClr val="DD0000"/>
                </a:solidFill>
              </a:rPr>
              <a:t>th</a:t>
            </a:r>
            <a:r>
              <a:rPr lang="en-US" b="1">
                <a:solidFill>
                  <a:srgbClr val="DD0000"/>
                </a:solidFill>
              </a:rPr>
              <a:t> </a:t>
            </a:r>
            <a:r>
              <a:rPr lang="en-US">
                <a:solidFill>
                  <a:srgbClr val="FCFFFF"/>
                </a:solidFill>
              </a:rPr>
              <a:t>| Last Week of Regular Season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b="1">
                <a:solidFill>
                  <a:srgbClr val="DD0000"/>
                </a:solidFill>
              </a:rPr>
              <a:t>TBD </a:t>
            </a:r>
            <a:r>
              <a:rPr lang="en-US">
                <a:solidFill>
                  <a:srgbClr val="FCFFFF"/>
                </a:solidFill>
              </a:rPr>
              <a:t>| State Tournament</a:t>
            </a:r>
          </a:p>
        </p:txBody>
      </p:sp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229" y="75313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Important Dates – Winter Varsity Season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B273FA7-71E8-1284-8CAB-4856DC61E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46" y="1630018"/>
            <a:ext cx="2871018" cy="250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6CBC164-DDC0-F3A8-7EC3-E76EC80A6B92}"/>
              </a:ext>
            </a:extLst>
          </p:cNvPr>
          <p:cNvSpPr/>
          <p:nvPr/>
        </p:nvSpPr>
        <p:spPr>
          <a:xfrm>
            <a:off x="8182469" y="365760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12F2B8-E015-673F-DB0D-B20039DF986A}"/>
              </a:ext>
            </a:extLst>
          </p:cNvPr>
          <p:cNvSpPr/>
          <p:nvPr/>
        </p:nvSpPr>
        <p:spPr>
          <a:xfrm>
            <a:off x="7702074" y="3657601"/>
            <a:ext cx="480395" cy="48039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>
          <a:extLst>
            <a:ext uri="{FF2B5EF4-FFF2-40B4-BE49-F238E27FC236}">
              <a16:creationId xmlns:a16="http://schemas.microsoft.com/office/drawing/2014/main" id="{B68EA546-02D4-04E3-D363-4AE96C9CC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8131D5-85A2-7713-6956-A06C8C5F8ADB}"/>
              </a:ext>
            </a:extLst>
          </p:cNvPr>
          <p:cNvSpPr/>
          <p:nvPr/>
        </p:nvSpPr>
        <p:spPr>
          <a:xfrm>
            <a:off x="6128285" y="1940437"/>
            <a:ext cx="2534579" cy="2197559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sp>
        <p:nvSpPr>
          <p:cNvPr id="68" name="Google Shape;68;p15">
            <a:extLst>
              <a:ext uri="{FF2B5EF4-FFF2-40B4-BE49-F238E27FC236}">
                <a16:creationId xmlns:a16="http://schemas.microsoft.com/office/drawing/2014/main" id="{FAB0DCC3-C432-B00D-FE30-D0ECD83CE45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229" y="1425229"/>
            <a:ext cx="540377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1200" b="1" i="0" dirty="0">
                <a:solidFill>
                  <a:srgbClr val="FC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Note: </a:t>
            </a:r>
            <a:r>
              <a:rPr lang="en-US" sz="1200" b="1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Middle School teams will be allowed to register for the MNVL Club seasons ONLY for the titles supported by MNVL Jr. (SSBU, Minecraft, Chess, Mario Kart, and Fortnite)</a:t>
            </a:r>
            <a:r>
              <a:rPr lang="en-US" sz="12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b="1" dirty="0">
              <a:solidFill>
                <a:srgbClr val="FC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Mar. 10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Spring Club Registration Opens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Apr. 2</a:t>
            </a:r>
            <a:r>
              <a:rPr lang="en-US" b="1" baseline="30000" dirty="0">
                <a:solidFill>
                  <a:srgbClr val="DD0000"/>
                </a:solidFill>
              </a:rPr>
              <a:t>nd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Spring Club Registration Closes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Apr. 7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Week 1 of Preseason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Apr. 14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Week 1 of Regular Season Begins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DD0000"/>
                </a:solidFill>
              </a:rPr>
              <a:t>May 19</a:t>
            </a:r>
            <a:r>
              <a:rPr lang="en-US" b="1" baseline="30000" dirty="0">
                <a:solidFill>
                  <a:srgbClr val="DD0000"/>
                </a:solidFill>
              </a:rPr>
              <a:t>th</a:t>
            </a:r>
            <a:r>
              <a:rPr lang="en-US" b="1" dirty="0">
                <a:solidFill>
                  <a:srgbClr val="DD0000"/>
                </a:solidFill>
              </a:rPr>
              <a:t> </a:t>
            </a:r>
            <a:r>
              <a:rPr lang="en-US" dirty="0">
                <a:solidFill>
                  <a:srgbClr val="FCFFFF"/>
                </a:solidFill>
              </a:rPr>
              <a:t>| Week of Club Finals</a:t>
            </a:r>
          </a:p>
        </p:txBody>
      </p:sp>
      <p:sp>
        <p:nvSpPr>
          <p:cNvPr id="69" name="Google Shape;69;p15">
            <a:extLst>
              <a:ext uri="{FF2B5EF4-FFF2-40B4-BE49-F238E27FC236}">
                <a16:creationId xmlns:a16="http://schemas.microsoft.com/office/drawing/2014/main" id="{E04F3108-0833-A90A-0CAE-8BE5FD6E845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229" y="753138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rgbClr val="38FCFF"/>
                </a:solidFill>
              </a:rPr>
              <a:t>Important Dates – Spring Club Season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7AB4186-8FD2-E983-D1B2-90D2EC6F1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46" y="1630018"/>
            <a:ext cx="2871018" cy="250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47A6393-64AB-81B8-C9FA-A34193FA1722}"/>
              </a:ext>
            </a:extLst>
          </p:cNvPr>
          <p:cNvSpPr/>
          <p:nvPr/>
        </p:nvSpPr>
        <p:spPr>
          <a:xfrm>
            <a:off x="8182469" y="365760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3889D5-706A-79EB-97C1-6C5BB410F67B}"/>
              </a:ext>
            </a:extLst>
          </p:cNvPr>
          <p:cNvSpPr/>
          <p:nvPr/>
        </p:nvSpPr>
        <p:spPr>
          <a:xfrm>
            <a:off x="7702074" y="3657601"/>
            <a:ext cx="480395" cy="48039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10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7313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38FCFF"/>
                </a:solidFill>
              </a:rPr>
              <a:t>Our Team Goals</a:t>
            </a:r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216336" y="1405350"/>
            <a:ext cx="4713473" cy="24340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Build a community and provide a space for students to connect through gaming.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Compete at the highest level in high school esports.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Grow the program to give others opportunities to succeed.</a:t>
            </a:r>
            <a:endParaRPr>
              <a:solidFill>
                <a:srgbClr val="FCFFFF"/>
              </a:solidFill>
            </a:endParaRPr>
          </a:p>
          <a:p>
            <a: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CFFFF"/>
                </a:solidFill>
              </a:rPr>
              <a:t>Have fun and win! </a:t>
            </a:r>
            <a:endParaRPr>
              <a:solidFill>
                <a:srgbClr val="FCFFFF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2DF6D4-92EF-CD0D-7018-9BA6E7D99294}"/>
              </a:ext>
            </a:extLst>
          </p:cNvPr>
          <p:cNvSpPr txBox="1"/>
          <p:nvPr/>
        </p:nvSpPr>
        <p:spPr>
          <a:xfrm>
            <a:off x="311700" y="4150515"/>
            <a:ext cx="4439036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 u="sng">
                <a:solidFill>
                  <a:srgbClr val="FCFFFF"/>
                </a:solidFill>
              </a:rPr>
              <a:t>Enter your School Logo and/or School Motto Here</a:t>
            </a:r>
          </a:p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E0979EF-6B28-55FC-6431-BF0D48F26D40}"/>
              </a:ext>
            </a:extLst>
          </p:cNvPr>
          <p:cNvSpPr/>
          <p:nvPr/>
        </p:nvSpPr>
        <p:spPr>
          <a:xfrm>
            <a:off x="5380279" y="1584421"/>
            <a:ext cx="3260848" cy="2255005"/>
          </a:xfrm>
          <a:prstGeom prst="rect">
            <a:avLst/>
          </a:prstGeom>
          <a:solidFill>
            <a:srgbClr val="DD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0000"/>
              </a:solidFill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DEB0909F-9A29-CFB3-915F-53832BF9A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470" y="788412"/>
            <a:ext cx="3492657" cy="305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B47527-72E3-A0F4-36FC-2E04B341457E}"/>
              </a:ext>
            </a:extLst>
          </p:cNvPr>
          <p:cNvSpPr/>
          <p:nvPr/>
        </p:nvSpPr>
        <p:spPr>
          <a:xfrm>
            <a:off x="8160732" y="3359031"/>
            <a:ext cx="480395" cy="480395"/>
          </a:xfrm>
          <a:prstGeom prst="rect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6BBC0-4FEA-4516-B12A-6E7BBE11A6AD}"/>
              </a:ext>
            </a:extLst>
          </p:cNvPr>
          <p:cNvSpPr/>
          <p:nvPr/>
        </p:nvSpPr>
        <p:spPr>
          <a:xfrm>
            <a:off x="7680337" y="3359031"/>
            <a:ext cx="480395" cy="480395"/>
          </a:xfrm>
          <a:prstGeom prst="rect">
            <a:avLst/>
          </a:prstGeom>
          <a:solidFill>
            <a:srgbClr val="38F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311699" y="725105"/>
            <a:ext cx="841694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rgbClr val="38FCFF"/>
                </a:solidFill>
              </a:rPr>
              <a:t>Minnesota </a:t>
            </a:r>
            <a:r>
              <a:rPr lang="en-US" b="1">
                <a:solidFill>
                  <a:srgbClr val="38FCFF"/>
                </a:solidFill>
              </a:rPr>
              <a:t>Varsity League Jr Information</a:t>
            </a:r>
            <a:endParaRPr b="1">
              <a:solidFill>
                <a:srgbClr val="38FCFF"/>
              </a:solidFill>
            </a:endParaRPr>
          </a:p>
        </p:txBody>
      </p:sp>
      <p:sp>
        <p:nvSpPr>
          <p:cNvPr id="104" name="Google Shape;104;p21"/>
          <p:cNvSpPr txBox="1">
            <a:spLocks noGrp="1"/>
          </p:cNvSpPr>
          <p:nvPr>
            <p:ph type="body" idx="1"/>
          </p:nvPr>
        </p:nvSpPr>
        <p:spPr>
          <a:xfrm>
            <a:off x="350700" y="1748822"/>
            <a:ext cx="5568000" cy="285841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One season per school year (Winter)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10+ middle schools across Minnesota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Compete across many different titles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In-person state tournament at the end of the season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Pathway to high school competition with more opportunities available, including internships and collegiate resources. </a:t>
            </a:r>
            <a:r>
              <a:rPr lang="en-US" sz="1800" b="0" i="0" dirty="0">
                <a:solidFill>
                  <a:srgbClr val="FCFFFF"/>
                </a:solidFill>
                <a:effectLst/>
                <a:latin typeface="Arial" panose="020B0604020202020204" pitchFamily="34" charset="0"/>
              </a:rPr>
              <a:t>​</a:t>
            </a:r>
            <a:endParaRPr lang="en-US" b="0" i="0" dirty="0">
              <a:solidFill>
                <a:srgbClr val="FCFFFF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062734D-CED4-2AA7-5963-5E0DC2E4D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463" y="2563952"/>
            <a:ext cx="2915984" cy="122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BF4421A6-BF6A-BC64-2B6E-03D7E4620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463" y="2563952"/>
            <a:ext cx="2915984" cy="122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DB22735-09E9-B1BC-4E17-F84A1B7FF47E}"/>
              </a:ext>
            </a:extLst>
          </p:cNvPr>
          <p:cNvSpPr/>
          <p:nvPr/>
        </p:nvSpPr>
        <p:spPr>
          <a:xfrm>
            <a:off x="5683463" y="2518940"/>
            <a:ext cx="3045179" cy="914071"/>
          </a:xfrm>
          <a:prstGeom prst="rect">
            <a:avLst/>
          </a:prstGeom>
          <a:solidFill>
            <a:srgbClr val="06121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8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1AC73398-5245-BB2B-7939-014D25C57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311" y="2518940"/>
            <a:ext cx="2776562" cy="97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>
          <a:xfrm>
            <a:off x="1068199" y="723798"/>
            <a:ext cx="7007600" cy="7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38FCFF"/>
                </a:solidFill>
              </a:rPr>
              <a:t>Winter Varsity Season Titles</a:t>
            </a:r>
            <a:endParaRPr sz="2500" b="1">
              <a:solidFill>
                <a:srgbClr val="38FCFF"/>
              </a:solidFill>
            </a:endParaRPr>
          </a:p>
        </p:txBody>
      </p:sp>
      <p:sp>
        <p:nvSpPr>
          <p:cNvPr id="130" name="Google Shape;130;p24"/>
          <p:cNvSpPr txBox="1"/>
          <p:nvPr/>
        </p:nvSpPr>
        <p:spPr>
          <a:xfrm>
            <a:off x="7319300" y="5002875"/>
            <a:ext cx="149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C9BC02-DBCC-D521-F257-97845C09B5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38647" y="1523866"/>
            <a:ext cx="6266705" cy="28454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F51CD5-AC8D-DEF3-2ECF-CB0EDBFCF40E}"/>
              </a:ext>
            </a:extLst>
          </p:cNvPr>
          <p:cNvSpPr txBox="1"/>
          <p:nvPr/>
        </p:nvSpPr>
        <p:spPr>
          <a:xfrm>
            <a:off x="1162879" y="2801705"/>
            <a:ext cx="1649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CFFFF"/>
                </a:solidFill>
              </a:rPr>
              <a:t>Mario Kart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FF743A-62F4-37CD-14EE-964DB6B1E39C}"/>
              </a:ext>
            </a:extLst>
          </p:cNvPr>
          <p:cNvSpPr txBox="1"/>
          <p:nvPr/>
        </p:nvSpPr>
        <p:spPr>
          <a:xfrm>
            <a:off x="2812774" y="2801705"/>
            <a:ext cx="17592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CFFFF"/>
                </a:solidFill>
              </a:rPr>
              <a:t>Minecraft </a:t>
            </a:r>
            <a:r>
              <a:rPr lang="en-US" dirty="0" err="1">
                <a:solidFill>
                  <a:srgbClr val="FCFFFF"/>
                </a:solidFill>
              </a:rPr>
              <a:t>Bedwars</a:t>
            </a:r>
            <a:endParaRPr lang="en-US" dirty="0">
              <a:solidFill>
                <a:srgbClr val="FC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514A9F-6CB2-890C-5894-1B1A76DFE395}"/>
              </a:ext>
            </a:extLst>
          </p:cNvPr>
          <p:cNvSpPr txBox="1"/>
          <p:nvPr/>
        </p:nvSpPr>
        <p:spPr>
          <a:xfrm>
            <a:off x="4511950" y="2801705"/>
            <a:ext cx="1649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CFFFF"/>
                </a:solidFill>
              </a:rPr>
              <a:t>Fortnite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ADA07C-B703-9390-D01D-7AF8812F7184}"/>
              </a:ext>
            </a:extLst>
          </p:cNvPr>
          <p:cNvSpPr txBox="1"/>
          <p:nvPr/>
        </p:nvSpPr>
        <p:spPr>
          <a:xfrm>
            <a:off x="6101795" y="2801705"/>
            <a:ext cx="2043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CFFFF"/>
                </a:solidFill>
              </a:rPr>
              <a:t>Super Smash Bros Ultimate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FFA61F-AC73-7DB0-1856-1EF2FA71C31E}"/>
              </a:ext>
            </a:extLst>
          </p:cNvPr>
          <p:cNvSpPr txBox="1"/>
          <p:nvPr/>
        </p:nvSpPr>
        <p:spPr>
          <a:xfrm>
            <a:off x="966244" y="4429257"/>
            <a:ext cx="2043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CFFFF"/>
                </a:solidFill>
              </a:rPr>
              <a:t>Chess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>
          <a:extLst>
            <a:ext uri="{FF2B5EF4-FFF2-40B4-BE49-F238E27FC236}">
              <a16:creationId xmlns:a16="http://schemas.microsoft.com/office/drawing/2014/main" id="{AEF6E13B-74E4-2C3C-B43D-A865F1AF0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>
            <a:extLst>
              <a:ext uri="{FF2B5EF4-FFF2-40B4-BE49-F238E27FC236}">
                <a16:creationId xmlns:a16="http://schemas.microsoft.com/office/drawing/2014/main" id="{1D2DB07D-977A-1420-40D0-43DE1259A2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8199" y="723798"/>
            <a:ext cx="7007600" cy="7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rgbClr val="38FCFF"/>
                </a:solidFill>
              </a:rPr>
              <a:t>Spring Club Season Titles</a:t>
            </a:r>
            <a:endParaRPr sz="2500" b="1">
              <a:solidFill>
                <a:srgbClr val="38FCFF"/>
              </a:solidFill>
            </a:endParaRPr>
          </a:p>
        </p:txBody>
      </p:sp>
      <p:sp>
        <p:nvSpPr>
          <p:cNvPr id="130" name="Google Shape;130;p24">
            <a:extLst>
              <a:ext uri="{FF2B5EF4-FFF2-40B4-BE49-F238E27FC236}">
                <a16:creationId xmlns:a16="http://schemas.microsoft.com/office/drawing/2014/main" id="{BD3F24C0-7B94-794C-E49E-230C59892CD7}"/>
              </a:ext>
            </a:extLst>
          </p:cNvPr>
          <p:cNvSpPr txBox="1"/>
          <p:nvPr/>
        </p:nvSpPr>
        <p:spPr>
          <a:xfrm>
            <a:off x="7319300" y="5002875"/>
            <a:ext cx="1494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Google Shape;153;p27">
            <a:extLst>
              <a:ext uri="{FF2B5EF4-FFF2-40B4-BE49-F238E27FC236}">
                <a16:creationId xmlns:a16="http://schemas.microsoft.com/office/drawing/2014/main" id="{B7C7E7E7-9278-1053-750B-B4483B47D5C8}"/>
              </a:ext>
            </a:extLst>
          </p:cNvPr>
          <p:cNvSpPr txBox="1">
            <a:spLocks/>
          </p:cNvSpPr>
          <p:nvPr/>
        </p:nvSpPr>
        <p:spPr>
          <a:xfrm>
            <a:off x="311699" y="2406951"/>
            <a:ext cx="8520600" cy="127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>
                <a:solidFill>
                  <a:srgbClr val="FCFFFF"/>
                </a:solidFill>
                <a:effectLst/>
                <a:latin typeface="+mn-lt"/>
              </a:rPr>
              <a:t>New games and formats are coming in Spring!</a:t>
            </a:r>
            <a:endParaRPr lang="en-US" sz="1800">
              <a:solidFill>
                <a:srgbClr val="FC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160290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76dbfdcc37804d2e929a6553754c1843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9dc5c46a828946246c294ac57e24c2f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69530fb-3b4e-47da-99dd-13f73a72fea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6631A0C-1B4A-4C1A-8360-B753690545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F1E74B-3DCB-44EE-8B73-9641234F5CCD}">
  <ds:schemaRefs>
    <ds:schemaRef ds:uri="969530fb-3b4e-47da-99dd-13f73a72fea3"/>
    <ds:schemaRef ds:uri="df527cd5-1255-4bae-8f8d-a5657e87335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08F95DB-0A90-48D7-B420-3F23568D9B86}">
  <ds:schemaRefs>
    <ds:schemaRef ds:uri="http://purl.org/dc/dcmitype/"/>
    <ds:schemaRef ds:uri="http://purl.org/dc/terms/"/>
    <ds:schemaRef ds:uri="969530fb-3b4e-47da-99dd-13f73a72fea3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elements/1.1/"/>
    <ds:schemaRef ds:uri="df527cd5-1255-4bae-8f8d-a5657e87335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922</Words>
  <Application>Microsoft Macintosh PowerPoint</Application>
  <PresentationFormat>On-screen Show (16:9)</PresentationFormat>
  <Paragraphs>131</Paragraphs>
  <Slides>25</Slides>
  <Notes>24</Notes>
  <HiddenSlides>0</HiddenSlides>
  <MMClips>3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Arial</vt:lpstr>
      <vt:lpstr>Simple Light</vt:lpstr>
      <vt:lpstr>PowerPoint Presentation</vt:lpstr>
      <vt:lpstr>PowerPoint Presentation</vt:lpstr>
      <vt:lpstr>What’s Esports?</vt:lpstr>
      <vt:lpstr>Important Dates – Winter Varsity Season</vt:lpstr>
      <vt:lpstr>Important Dates – Spring Club Season</vt:lpstr>
      <vt:lpstr>Our Team Goals</vt:lpstr>
      <vt:lpstr>Minnesota Varsity League Jr Information</vt:lpstr>
      <vt:lpstr>Winter Varsity Season Titles</vt:lpstr>
      <vt:lpstr>Spring Club Season Titles</vt:lpstr>
      <vt:lpstr>2024 - 2025 Winter Game Times</vt:lpstr>
      <vt:lpstr>Show off your achievements here or speak on club goals for the upcoming year/few years. This can be pictures/videos or bullet points</vt:lpstr>
      <vt:lpstr>Continued: Show off your achievements here or speak on club goals for the upcoming year/few years. This can be pictures/videos or bullet points</vt:lpstr>
      <vt:lpstr>PowerPoint Presentation</vt:lpstr>
      <vt:lpstr>Communication/Scheduling </vt:lpstr>
      <vt:lpstr>PowerPoint Presentation</vt:lpstr>
      <vt:lpstr>Social Media</vt:lpstr>
      <vt:lpstr>PowerPoint Presentation</vt:lpstr>
      <vt:lpstr>Player Rosters</vt:lpstr>
      <vt:lpstr>Next Steps</vt:lpstr>
      <vt:lpstr>PowerPoint Presentation</vt:lpstr>
      <vt:lpstr>Important Dates – Winter Varsity Season</vt:lpstr>
      <vt:lpstr>Important Dates – Spring Club Season</vt:lpstr>
      <vt:lpstr>Fundraising Ideas</vt:lpstr>
      <vt:lpstr>Insert an exciting image from your club's history or an ending statement to finish your presentation!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Brendan Watson</cp:lastModifiedBy>
  <cp:revision>1</cp:revision>
  <dcterms:modified xsi:type="dcterms:W3CDTF">2024-10-17T10:10:04Z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0x0101007F1E153BF169C345A228BB4ABA0008BA</vt:lpwstr>
  </property>
  <property fmtid="{D5CDD505-2E9C-101B-9397-08002B2CF9AE}" pid="3" name="MediaServiceImageTags">
    <vt:lpwstr/>
  </property>
</Properties>
</file>